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9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Кишечнополостные и класса Гидроидные
</a:t>
            </a:r>
            <a:endParaRPr lang="en-US" sz="3193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жители водных миров с радиальной симметрией и разнообразием форм.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роль кишечнополостных в экосистемах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появились около 700 миллионов лет назад и считаются одними из первых многоклеточных. Они обитают в морях и пресноводных водоёмах, питая множество других обитателей и создавая сложные экологические связи.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клеток с мезоглеей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наружного слоя — эктодермы и внутреннего — энтодермы, разделённых желеобразной мезоглеей. Такая простая организация обеспечивает защиту и гибкость животного.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Гастральная полость — центр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находится гастральная полость, которая служит и желудком, и кишечником. В ней переваривается корм, благодаря чему животные получают необходимые питательные вещества.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и стрекательные клетки для защиты и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имеют щупальца с особенными стрекательными клетками, которые помогают ловить добычу и защищаться от врагов, воздействуя ядовитыми нитями.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 и особенности кишечнополостных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гидроидных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обитают обелии, корнероты и сифонофоры, образующие ветвистые колонии и встречающиеся на разной глубине, от побережья до глубоководных зон.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гидроиды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и озёрах живут одиночные гидры, которые не образуют колонии и предпочитают спокойные условия стоячей воды для охоты на мелких организмов.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населения гидроидных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бывают одиночными и колониальными. Колонии обладают сложной структурой, где полипы специализируются на питании, размножении и защитных функциях.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гидроидных в природных условиях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полипа гидроидных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имеет цилиндрическую форму с основанием, надёжно прикрепляющимся к субстрату, обеспечивая неподвижность и устойчивость в воде.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верхнем конце расположены щупальца, окружая рот, через который животное принимает пищу и выбрасывает отходы.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присутствуют стрекательные клетки для захвата добычи, а гастральная полость внутри служит пищеварительным желудком.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стрекательных клеток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содержат капсулу с ядовитой нитью, которая при контакте быстрого выбрасывается, парализуя мелкую добычу или отпугивая врагов.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обеспечивают гидроидным как защиту, так и возможность эффективной охоты, делая их приспособленными к разнообразным условиям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гидроидных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через почкование: на теле полипа формируется новый организм, который отделяется и развивается самостоятельно.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включает образование сперматозоидов и яйцеклеток, которые сливаются для формирования оплодотворённой латки — планулы.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Планула — свободноплавающая личинка, которая после определённого времени оседает на дно и превращается в новый полип.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цикл обеспечивает разнообразие и быстрый рост популяций в благоприятных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гидроидных: стадии роста и развития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формами обеспечивают выживание и распространение вида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охотничьи приёмы гидроидных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питаются мелкими рачками и зоопланктоном, используя щупальца с ядовитыми стрекательными клетками для эффективного захвата добычи.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Захваченная пища транспортируется в гастральную полость, где происходит её переваривание и усвоение необходимых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Обелия — колониальные морские гидроидные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Обелии создают крупные ветвящиеся колонии, прикрепляющиеся к различным подводным поверхностям и образующие сложные сообщества.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колонии разные полипы выполняют specialised функции: одни питаются, другие занимают роль размножения, обеспечивая выживание всего сообщества.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Обелии широко распространены в северных морях России, внося значительный вклад в биологическое разнообразие этих водоёмов.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пресноводный представитель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обитает в спокойных водоёмах средней полосы России и обычно достигает длины 1–2 см. Она живёт в одиночку и не образует колоний, в отличие от многих морских гидроидных.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удивительной способности к регенерации, гидра может восстановить полностью организм даже из небольшой части тела, что делает её уникальным объектом для биологических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зоологии,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размера у гидроидных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гидроидных варьируются от нескольких миллиметров до десятков сантиметров, особенно в глубоководных условиях. Такое разнообразие связано с адаптацией к разным средам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отражает экологическую нишу каждого вида, от мелких одиночных гидр до крупных колониальных форм, влияя на роль в экосистеме.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07099"/>
            <a:ext cx="5037900" cy="14298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морские и пресноводные гидроидные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отличия между морскими и пресноводными гидроидными по среде обитания, размножению и колониальному строению.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гидроидные склонны к колониальному образу жизни и большему размеру, в то время как пресноводные чаще одиночные и имеют ограниченный рост.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как часть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служат пищей для многих водных животных, включая рыбы и беспозвоночных. Они помогают поддерживать равновесие, контролируя численность мелких организмов.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 экосистемные услуги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гидроидных обеспечивают защиту мелким беспозвоночным, создавая сложные структуры. Некоторые виды помогают формировать подводные рифы и участвуют в экологическом балансе.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гидроидных в природе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приспособления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обеспечивают надежную защиту и эффективную добычу пищи, выбрасывая ядовитые нити при контакте с врагами или жертвой.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покрывают тело слизистым слоем, который предотвращает высыхание и затрудняет захват хищниками, усиливая общую защиту организма.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гидроидные имеют неприметную окраску, что помогает маскироваться в окружающей среде и снижать риск обнаружения хищниками.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 гидроидных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способны восстанавливать утраченные части тела, включая щупальца и основание, что обеспечивает выживаемость после повреждений.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может полностью регенерировать даже после рассечения на две части, что выделяет её среди других животных по способности к восстановлению.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феномен используется учёными для изучения процессов роста и регенерации тканей, открывая новые перспективы в биологии и медицине.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помогает поддерживать популяцию и способствует быстрой адаптации к изменяющимся условиям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биомедицинских исследованиях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широко применяются в лабораторных исследованиях благодаря их уникальному потенциалу регенерации и наличию стволовых клеток, что помогает понять основы восстановления тканей.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регенерации у гидроидных способствует развитию методов лечения возрастных заболеваний и повреждений у человека, открывая новые пути биотехнологий.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375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гидроидных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гидроидные способны излучать свет в темноте, благодаря чему используют это явление для защиты и привлечения добычи.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колонии сифонофор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сифонофор могут достигать длины до 40 метров, образуя причудливые структуры, сходные с единственным организмом несмотря на принадлежность к многоклеточным.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качества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чувствительны к загрязнениям, поэтому их присутствие или отсутствие помогает оценить экологическое состояние водоёмов.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в культуре и искусстве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прозрачная структура гидроидных вдохновляет художников и аниматоров, становясь источником интересных образов в иллюстрациях и мультфильмах.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гидроидных встречаются в художественных книгах, компьютерных играх и музеях, подчёркивая их эстетическую и познавательную ценность.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гидроидных в природе и науке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Гидроидные играет ключевую роль в поддержании биоразнообразия водных экосистем и является важным объектом изучения регенерации и биологии организма.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2026-05-08T21:29:48Z</dcterms:created>
  <dcterms:modified xsi:type="dcterms:W3CDTF">2026-05-08T21:29:48Z</dcterms:modified>
</cp:coreProperties>
</file>