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Арифметика остатков: деление, числа и повторяющиеся закономерности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помогают увидеть порядок в повторяющихся числах.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не всегда даёт целое число: иногда остаётся часть. На уроках в 7 классе это помогает понять делимость, признаки делимости и удобно считать без калькулятора в реальных задачах.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деление с остатком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число делится нацело без остатка.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остаток равен нулю, деление завершилось без «хвоста» и число раскладывается на равные группы.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 с остатком из школьного курса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 остатком на наглядном примере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13 карандашей раскладывают по 4 в набор, удобно сразу видеть полные группы. Такой счёт связывает запись 13 = 4 · 3 + 1 с реальными предметами.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полные наборы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полных набора образуются без труда, потому что четыре карандаша входят в каждый из них одинаково. Это показывает роль частного как числа полных групп.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карандаш остаётся отдельно, потому что он не помещается в ещё один полный набор. Именно это число и называют остатком при делении.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с остатком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случаев и увидим, что один и тот же принцип работает с разными числами.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разных делителях одно и то же число может давать разные остатки, поэтому результат нужно считать отдельно для каждой пары чисел.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правилам деления с остатком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повторяются остатки при делении на 5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остатки сменяются по кругу и затем начинают повторяться с начала.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пятого числа начинается новый цикл, поэтому числа можно объединять в группы с одинаковым остатком.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для чисел от 1 до 12 при делении на 5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остатка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без 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остаток равен 0, число делится нацело. Это значит, что делитель входит в число ровно столько раз, сколько нужно для полного разбиения.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 одинаковым остатком при одном делителе ведут себя одинаково в этой системе. Например, 8 и 13 при делении на 5 попадают в одну и ту же группу.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меньше делителя. Поэтому при делении на 6 нельзя получить остаток 6 или больше: такие значения сразу показывают ошибку в вычислении.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остаткам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остатки различаются, числа относятся к разным группам. Это удобно, когда нужно быстро проверять, как числа связаны между собой без полного 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находить остаток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построены по правилу деления с остатком и подходят для устного 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и часы: движение по кругу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из 12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устроен как замкнутый круг: после 12 часов счёт начинается снова. Поэтому время удобно считать не по прямой, а по повторяющемуся циклу.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сдвига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сейчас 9 часов и прошло 5 часов, мы приходим к 2 часам. Здесь важно не прибавление само по себе, а переход через полный круг.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модулем 12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показывают, как остаток помогает работать с временем без ошибок. Достаточно учитывать полный круг из 12 часов и то, что после него значения повторяются.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и календарь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 — понедельник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Отсчёт удобно начинать от известного дня недели. Понедельник становится опорной точкой, от которой легко двигаться дальше по календарю.
</a:t>
            </a:r>
            <a:endParaRPr lang="en-US" sz="136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7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 день недели не меняется, потому что полный цикл из 7 дней завершился. Это пример работы по модулю 7.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10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дней — это 7 и ещё 3. Значит, достаточно прибавить три дня к понедельнику, и получится четверг.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279473"/>
            <a:ext cx="4392900" cy="1053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делимости и остаток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делимости с остатком помогает быстро понять, делится ли число нацело, не выполняя длинное деление.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делимости позволяют сразу определить случаи с остатком 0 и быстро проверить число по простым правилам.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делимости из школьного курса математики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чисел от 1 до 20 при делении на 4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остатка встречаются одинаково часто: это показывает, что при делении на 4 числа распределяются равномерно.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 остаткам равномерное, значит после каждого полного цикла начинается тот же порядок.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правилам деления с остатком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чисел через остатки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Найти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остатки слагаемых по одному и тому же делителю. Это позволяет работать не с самими числами, а с их более короткими и удобными представителями.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Проверить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модуле 7 остатки 5 и 6 дают сумму 11. Из 11 вычитают 7, поэтому остаток равен 4, как и при полном вычислении.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Сложить остатки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остатки складывают обычным способом. Если сумма не меньше делителя, из неё вычитают одно полное кратное и снова получают допустимый остаток.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Использовать в счёте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удобен, когда числа большие или ответ нужно проверить быстро. Он помогает не терять точность и сокращает устный счёт до нескольких простых действий.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остаток разности 23 и 18 по модулю 10.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остатки тоже можно использовать для быстрой проверки. В примере 23 и 18 дают разность, у которой остаток сохраняется и остаётся в допустимых пределах.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правилу деления с остатком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сравнить два числа по остаткам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определить, в одной ли группе находятся числа при выбранном делителе.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в шифрах и кодах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 кругу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буквы расположены по кругу, то после последней снова идёт первая. Поэтому сдвиг на одинаковое число шагов работает одинаково, где бы мы ни начали, и это удобно для простых шифров.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с заменой букв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коде каждую букву можно заменить другой, отступив на несколько позиций. Когда круг замыкается, счёт продолжается с начала, а остаток подсказывает, какая буква будет следующей.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расшифровка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правило сдвига, сообщение легко восстановить обратным ходом. На алфавитном кольце виден весь цикл: одно и то же правило работает снова и снова без изменения.
</a:t>
            </a:r>
            <a:endParaRPr lang="en-US" sz="10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остатков в последовательности чисел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шестой шаг возвращает к нулю, поэтому линия образует повторяющийся рисунок без случайных скачков.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повторения равен делителю: после шести чисел цикл начинается заново.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остатков чисел от 1 до 30 при делении на 6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остатками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не равен делителю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в ответе пишут число, равное делителю. На самом деле остаток всегда меньше делителя, поэтому такое значение сразу указывает на неверный результат.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части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показывает, сколько полных групп получилось, а остаток — сколько предметов осталось. В примере 20: 6 правильно записать 3 и 2, а не наоборот.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диапазон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любой проверке остаток должен быть целым числом от 0 до делителя минус 1. Если выходит другое значение, нужно пересчитать деление ещё раз.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найти кратное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мысленно подобрать ближайшее меньшее кратное делителя. Тогда остаток получается как разность между исходным числом и этим кратным, без лишних шагов.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вычисление частного и остатка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удобно сначала находить наибольшее кратное делителя, не превосходящее данное число, а потом определять остаток.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частное и остаток удобно находить через ближайшее меньшее кратное делителя.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вычисления по теме «Деление с остатком»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арифметики остатков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Арифметика остатков показывает, как числа ведут себя после деления и почему одни и те же циклы повторяются. Она делает вычисления понятнее, быстрее и полезнее в реальных задачах.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2026-05-29T23:52:12Z</dcterms:created>
  <dcterms:modified xsi:type="dcterms:W3CDTF">2026-05-29T23:52:12Z</dcterms:modified>
</cp:coreProperties>
</file>