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Ч. Дарвина об искусственном отборе: основные 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искусственного отбора в изменении организмов человеком и его роль в эволюции.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становления концепции искусственного отбора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опирался на древние практики разведения растений и животных, впервые системно описав роль человека в изменении видов в 1859 году. Его труды разделили естественный и искусственный отбор, заложив основу современной биологии.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отбор: определение по Дарвину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— это осознанный выбор человеком организмов для получения потомства с нужными признаками. Этот процесс основывается на целенаправленном скрещивании с учетом желаемых качеств.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естественного отбора в активном вмешательстве человека, который выбирает особей, обладающих полезными для хозяйства или других целей признаками, и формирует новые породы и сорта.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«искусственный отбор» предложен Дарвином для описания селекции, где человек регулирует генетический состав популяций, в отличие от природных факторов, влияющих на естественный подбор.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искусственного отбора у домашних животных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Колли: пастушьи инстинкты через селекцию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собак колли выведена с акцентом на развитые пастушьи способности, что облегчает работу скотоводов. Эти собаки отличаются высоким интеллектом и послушанием, что является результатом долгой селекционной работы.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Такса: уникальная форма для охоты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Таксы получили длинное тело и короткие лапы, идеально подходящие для выслеживания норных животных. Эта морфология появилась благодаря целенаправленному отбору охотниками, чтобы улучшить эффективность охоты.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Меринос: овцы с тонкой шерстью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породы меринос известны своей мягкой и тонкой шерстью, востребованной в текстильной промышленности. Благодаря селекции удалось значительно улучшить качество и количество шерсти у этих животных.
</a:t>
            </a:r>
            <a:endParaRPr lang="en-US" sz="1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искусственного отбора у растений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с высокой урожайностью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Многовековая селекция позволила получить сорта пшеницы с увеличенной продуктивностью и устойчивостью к неблагоприятным условиям. Это обеспечило стабильный хлебный запас для большинства стран мира.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Арбуз: увеличение размера и сладости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многократного отбора арбузы стали крупнее и вкуснее. Разнообразие сортов с разными оттенками и вкусами свидетельствует о целенаправленной работе селекционеров.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Яблони с улучшенными качествами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яблонь направлена на повышение вкусовых качеств и устойчивость к болезням. Это позволило создавать сорта, адаптированные к разным климатическим условиям и предпочтениям потребителей.
</a:t>
            </a:r>
            <a:endParaRPr lang="en-US" sz="11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искусственного отбора в селекционной практике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 заключается в выборе лучших организмов из общей популяции по желаемым качествам и дальнейшее их размножение для закрепления признаков.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предполагает подробный анализ каждого организма и выбор наилучших особей для целенаправленного скрещивания и улучшения пород или сортов.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скрещивания используются для накопления и стабилизации нужных признаков, что позволяет получить устойчивые и однородные растения или животных.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расширяет генетическое разнообразие, создавая новые комбинации признаков и улучшая хозяйственную ценность селекционных форм.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темпы искусственного и естественного отбора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искусственный отбор значительно ускоряет появление желаемых признаков в сельскохозяйственных видах.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обеспечивает быструю адаптацию и улучшение продуктивности в сравнении с естественными процессами изменения.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селекционных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пород голубей по Дарвину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головы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отличаются формой головы — от узкой и заострённой до круглой и крупной, что отражает генетическую изменчивость.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доказывают множество вариантов оперения: от однотонного до пёстрого, с уникальным рисунком и цветовой палитрой.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тела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размерах — от маленьких декоративных до крупных рабочих пород, что свидетельствует о селекционном влиянии.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морфологических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порода сохраняет набор наследуемых характеристик, подтверждающих возможности искусственного отбора для значительных изменений.
</a:t>
            </a:r>
            <a:endParaRPr lang="en-US" sz="92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искусственного отбора на морфологию организмов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моркови
</a:t>
            </a:r>
            <a:pPr algn="l" indent="0" marL="0">
              <a:lnSpc>
                <a:spcPct val="115000"/>
              </a:lnSpc>
              <a:buNone/>
            </a:pPr>
            <a:r>
              <a:rPr lang="en-US" sz="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виды моркови имели тонкие и деревянистые корни, тогда как современные овощи отличаются крупным размером и яркой оранжевой окраской благодаря селекции.
</a:t>
            </a:r>
            <a:endParaRPr lang="en-US" sz="112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домашних собак
</a:t>
            </a:r>
            <a:pPr algn="l" indent="0" marL="0">
              <a:lnSpc>
                <a:spcPct val="115000"/>
              </a:lnSpc>
              <a:buNone/>
            </a:pPr>
            <a:r>
              <a:rPr lang="en-US" sz="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селекции выросло разнообразие собак: различаются размеры, форма черепа и окрас, что отражает направленное изменение форм и их приспособленности.
</a:t>
            </a:r>
            <a:endParaRPr lang="en-US" sz="1129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кур из-за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кур разделила породы на мясные, яичные и декоративные направления, каждая из которых оптимизирована под конкретные хозяйственные задачи.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искусственного и естественного отбора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различий между искусственным и естественным отбором по ключевым критериям.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ускоряет изменения, но снижает генетическую устойчивость по сравнению с естественным отбором.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Дарвин, «О происхождении видов», 1859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значение искусственного отбора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служит моделью для понимания эволюционных процессов, показывая, как полезные признаки могут накапливаться в популяциях за короткие сроки под воздействием целенаправленного отбора.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естественного отбора, искусственный отбор происходит быстро и подчёркнуто направленно, что позволяет проследить механизм передачи и закрепления наследственных изменений.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 наблюдения Дарвина по искусственному отбору помогли объяснить, как природные процессы могут изменять виды без участия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Ч. Дарвина в формировании теории селекции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и бессознательный искусственный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выделил два основных пути искусственного отбора: методический, при котором человек целенаправленно скрещивает особей, и бессознательный, когда лучшие представители выбираются естественным образом без системного плана.
</a:t>
            </a:r>
            <a:endParaRPr lang="en-US" sz="123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Дарвина в основы селекционной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труды обобщили практику селекции и заложили теоретическую базу, на которой строятся современные методы генетики и выведения новых пород и сортов. Книга «Происхождение видов» стала ключевым источником.
</a:t>
            </a:r>
            <a:endParaRPr lang="en-US" sz="12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в современном сельском хозяйстве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Селекционные работы способствуют постоянному повышению урожайности культурных растений, что обеспечивает стабильные поставки продуктов питания для растущего населения.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селекции включают пшеницу, устойчиваю к ржавчине, и картофель с улучшенной урожайностью, что способствует эффективному земледелию.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сорта растений и породы животных с повышенной устойчивостью к болезням и вредителям, а также адаптацией к неблагоприятным климатическим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поведения у животных в результате селекции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обучаемости собак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направлена на повышение способности собак к обучению и выполнению команд. В результате появились породы, специализирующиеся на помощи человеку, от служб охраны до спасательных операций.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агрессивности домашних лошадей
</a:t>
            </a:r>
            <a:pPr algn="l" indent="0" marL="0">
              <a:lnSpc>
                <a:spcPct val="115000"/>
              </a:lnSpc>
              <a:buNone/>
            </a:pPr>
            <a:r>
              <a:rPr lang="en-US" sz="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Путём отбора спокойных и послушных особей удалось получить лошадей с мягким характером, что облегчает их использование в сельском хозяйстве и верховой езде.
</a:t>
            </a:r>
            <a:endParaRPr lang="en-US" sz="1141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продуктивности и спокойствия кур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породы кур отличаются меньшей пугливостью и высокой яйценоскостью, что является результатом длительного целенаправленного отбора на необходимые рабочие качества.
</a:t>
            </a:r>
            <a:endParaRPr lang="en-US" sz="10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539550"/>
            <a:ext cx="3856200" cy="1548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результатов искусственного отбора: животные и растения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виды и породы, их исходные качества, улучшенные селекцией характеристики и страны происхождения.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значительно улучшает хозяйственные свойства растений и животных, повышая их адаптивность и продуктивность.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наблюдениях селекционной практики и публикациях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риски искусственного отбора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часто снижает генетическое разнообразие, что уменьшает способность популяций адаптироваться к новым условиям и увеличивает уязвимость к заболеваниям.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пород с узким наследственным фондом способствует накоплению наследственных болезней, угрожая здоровью животных и снижая их жизнеспособность.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могут терять устойчивость к новым патогенам, что создаёт риски для стабильности урожая и требует постоянного обновления селекционных программ.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в искусственном отборе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маркёры позволяют быстро выявлять и отбирать растения с нужными генами, ускоряя селекционный процесс без длительных испытаний.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компьютерного моделирования помогает прогнозировать результаты скрещиваний и оптимизировать выбор пар для достижения желаемых характеристик.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открывает возможность внедрения новых признаков, таких как устойчивость к вредителям или гербицидам, расширяя потенциал улучшения видов.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традиционных и современных методов обеспечивает создание эффективных сортов и пород, отвечающих современным требованиям сельского 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искусственного отбора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создании новых сортов и пород на основе отборочного отбора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искусственного отбора для будущего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создаёт устойчивые сорта и породы, адаптированные к изменениям климата и новым опасностям, что важно для сохранения продовольственной безопасности.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методов селекции позволит быстро отвечать на изменяющиеся требования общества и обеспечивать биологическое разнообразие культур и животных.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применение искусственного отбора способствует поддержанию баланса между природой и человеческими потребностями в 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Дарвина и современные вызовы биологии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искусственного отбора Дарвина стала фундаментом селекционной науки, дающей инструменты для решения глобальных задач, включая продовольственную безопасность и сохранение биоразнообразия мира.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2026-05-09T07:26:44Z</dcterms:created>
  <dcterms:modified xsi:type="dcterms:W3CDTF">2026-05-09T07:26:44Z</dcterms:modified>
</cp:coreProperties>
</file>