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особенностей строения растительной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включает стенку, вакуоль, пластиды и ядро, обеспечивающие жизни растения функции.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1927" y="0"/>
            <a:ext cx="8059745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изучения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впервые увидел клетки в 1665 году. В XIX веке Шлейден и Шванн сформулировали клеточную теорию. Современные микроскопы раскрывают детали растительных органоидов.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Многоугольная форма клеток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придаёт клеткам характерную прямоугольную или многоугольную форму, что облегчает образование плотных слоёв в тканях растений. Такая форма поддерживает структурную прочность.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растительных клеток варьируется от 10 до 100 микрометров. Размер зависит от вида растения и функции клетки, обеспечивая оптимальные условия для обмена веществ.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сравнение с другими организмами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наглядности, размеры растительных клеток меньше, чем многие клетки животных, но больше бактерий, что отражает их сложное строение и специализированные функции.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 растительных клеток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клеточной стенки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состоит главным образом из целлюлозы и дополнительно содержит лигнин и пектин, придающие прочность и эластичность. Это обеспечивает защиту клетки от механических повреждений.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поры клеточной стенки происходит обмен веществ с окружающей средой, стенка поддерживает форму клетки и предотвращает её разрыв при избыточном поглощении воды.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и её функции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Образована двойным слоем фосфолипидов с вкраплениями белков, мембрана контролирует вход и выход веществ, поддерживая внутренние условия клетки в равновесии.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плазматическая мембрана регулирует транспорт ионов и питательных веществ, что способствует жизнедеятельности и обмену веществ в растительной клетке.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участвует в передаче сигналов из внешней среды внутрь клетки, обеспечивая адаптацию к изменениям окружающей среды и взаимодействие с соседними клетками.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469220"/>
            <a:ext cx="10121400" cy="51946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растительной и животной клетки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структурные отличия растительной клетки от животной представлены в таблице ниже.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адаптированы для фотосинтеза и регулирования водного баланса, что отражает их уникальное строение.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её состав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цитоплазмы
</a:t>
            </a:r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это гелеобразное вещество, заполняющее пространство между клеточной стенкой и органоидами, обеспечивая среду для биохимических реакций и обмена веществ.
</a:t>
            </a:r>
            <a:endParaRPr lang="en-US" sz="2313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цитоплазмы
</a:t>
            </a:r>
            <a:pPr algn="l" indent="0" marL="0">
              <a:lnSpc>
                <a:spcPct val="90000"/>
              </a:lnSpc>
              <a:buNone/>
            </a:pPr>
            <a:r>
              <a:rPr lang="en-US" sz="2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располагаются митохондрии, пластиды, аппарат Гольджи и другие органоиды, а также растворённые ферменты, белки и углеводы, участвующие в метаболизме и поддержании жизнедеятельности клетки.
</a:t>
            </a:r>
            <a:endParaRPr lang="en-US" sz="211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 с порами, позволяющей контролировать транспорт веществ и хранить наследственную информацию в ДНК.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мембрана обеспечивает защиту генетического материала и регулирует обмен веществ между ядром и цитоплазмой.
</a:t>
            </a:r>
            <a:endParaRPr lang="en-US" sz="8912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школьной биологии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Пластиды: типы и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центр 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зелёный пигмент хлорофилл, который преобразует свет в энергию для синтеза органических веществ. Это главный источник питания для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и лейкопласты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окрашивают плоды и цветы в яркие оттенки, привлекая опылителей, а лейкопласты запасают питательные вещества и не содержат пигментов, способствуя энергетическому балансу растения.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 имеет сложное строение, включающее внутренние мембраны, на которых происходит фотосинтез, а также матрикс — стому, наполняющую органоид.
</a:t>
            </a:r>
            <a:pPr algn="l" indent="0" marL="0">
              <a:lnSpc>
                <a:spcPct val="150041"/>
              </a:lnSpc>
              <a:buNone/>
            </a:pPr>
            <a:r>
              <a:rPr lang="en-US" sz="2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мембранная система увеличивает площадь поверхности для фотосинтетических процессов, повышая эффективность преобразования энергии.
</a:t>
            </a:r>
            <a:endParaRPr lang="en-US" sz="228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хлоропласта: структура и составляющие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растительной клетки, 2023
</a:t>
            </a:r>
            <a:endParaRPr lang="en-US" sz="14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Вакуоль: особенности и значение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занимает основную часть объёма зрелой растительной клетки, достигая до 90%. Она заполняется клеточным соком, который содержит воду, сахара, минеральные соли и пигменты.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играет ключевую роль в поддержании тургорного давления, что необходимо для сохранения упругости и формы клетки.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сок внутри вакуоли служит хранилищем питательных веществ и продуктов обмена, обеспечивая обмен веществ на внутриклеточном уровне.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вакуоль регулирует водный баланс клетки, поддерживая оптимальные условия для её жизнедеятельности и устойчивость к внешним воздействиям.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включает гладкие и шероховатые участки, отвечающие за синтез липидов и белков соответственно, а также за транспортировку веществ внутри клетки.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занимается сортировкой, модификацией и упаковкой белков, подготовленных к выведению из клетки или распределению по её структурам.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и аппарат Гольджи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энергетические станции клетки
</a:t>
            </a:r>
            <a:endParaRPr lang="en-US" sz="4561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митохондрий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митохондрии были впервые обнаружены и описаны как специальные структуры в клетках, обеспечивающие жизненные процессы.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собственной ДНК митохондрий и их способность к делению позволили глубже понять механизмы клеточной энергетики и наследственности.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было доказано, что митохондрии осуществляют аэробное дыхание, превращая энергию питательных веществ в АТФ для нужд клетки.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Рибосомы: место синтеза белка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крошечные органоиды, расположенные свободно в цитоплазме и на поверхности эндоплазматической сети, участвующие в создании белков.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Состоят из двух субъединиц — крупной и малой, включающих рибосомальную РНК и белки, что обеспечивает точное считывание генетической информации.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их функция — синтез белков на основе последовательности мРНК, полученной из ДНК, что критично для функционирования клетки.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занимает центральное положение, а хлоропласты равномерно распределены по периферии клетки.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имеют специфичное расположение, что отражает их функции и обеспечивает эффективную работу клетки.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органоидов в растительной клетке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фотосинтеза в растительной клетке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взаимодействия органоидов и процессов при фотосинтезе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36899"/>
            <a:ext cx="753300" cy="6026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клеточной стенки в защите растительной клетки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защита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обеспечивает устойчивость клетки к повреждениям и внешним механическим воздействиям, сохраняя её целостность.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от патогенов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препятствует проникновению грибков, бактерий и других патогенных микроорганизмов внутрь клетки.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воды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уменьшает потерю воды, помогая растению сохранять гидратацию даже в условиях сухости.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тканей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участвует в объединении клеток в прочные ткани, формируя структуру стеблей, листьев и других органов.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545352"/>
            <a:ext cx="10121400" cy="4807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черты растительной клетки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структур растительных и животных клеток, подчеркивающее особенности растений.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растительная клетка обладает комплексом структур, обеспечивающих фотосинтез и специализированные функции.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класса, Пасечник (2022)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растительных клеток в жизни планеты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333375" y="491872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синтезируют кислород в процессе фотосинтеза, поддерживая атмосферу и дыхание живых организмов.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5080625" y="7674725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пищевых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первичный источник питания для многих животных, обеспечивая биологическую продуктивность экосистем.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1775" y="5963550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формирование биомассы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органическое вещество, накапливая биомассу и способствуя плодородию почвы.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11871125" y="4185824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участвуют в регулировании углекислого газа, влияя на парниковый эффект и климатические процессы.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строения растительной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растительной клетки помогает раскрыть её роль в природе и технологиях, что важно для биологии, сельского хозяйства и охраны окружающей среды.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2026-05-09T10:57:57Z</dcterms:created>
  <dcterms:modified xsi:type="dcterms:W3CDTF">2026-05-09T10:57:57Z</dcterms:modified>
</cp:coreProperties>
</file>