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глаголами: главное правило и самые частые случаи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«не» пишется отдельно, а когда входит в слово.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встречаются в каждом тексте, поэтому ошибки в их написании сразу заметны. Это правило помогает правильно писать диктанты, изложения и сочинения, а также различать похожие слова с разным смыслом и написанием, например «не видел» и «ненавидеть».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правило о «не» с глаголами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правило: «не» с глаголами пишется раздельно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отрицание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«не» просто отрицает действие или состояние, оно пишется отдельно: не читать, не ответил, не заметил. Здесь частица сохраняет самостоятельность и не сливается с глаголом.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приказах, просьбах и запретах тоже пишется раздельно: не трогай, не спешите, не шуми. Частица выражает запрет или просьбу не совершать действие.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глагола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сохраняется у глаголов в начальной форме, в прошедшем, настоящем и будущем времени: не шуметь, не знал, не будет. Форма слова на правило не влияет.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примеров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запомнить типичные модели: не делать, не видеть, не слышать, не опаздывать. Они помогают быстрее находить правильное написание в упражнениях и диктантах.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понять как обычное действие с отрицанием, почти всегда пишем раздельно. Такой способ особенно полезен, когда на слух выбор кажется неочевидным.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написание и причину, чтобы увидеть, где «не» — частица, а где часть слова.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связано с отрицанием, а слитное — со словарными словами без самостоятельного употребления «не».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правила о написании не с глаголами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слитного и раздельного написания
</a:t>
            </a:r>
            <a:endParaRPr lang="en-US" sz="25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«Не» как отдельное слово и как часть слова
</a:t>
            </a:r>
            <a:endParaRPr lang="en-US" sz="2631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«не рисовать» слово «не» стоит отдельно и просто отрицает действие. Глагол остаётся самостоятельным, а написание определяется общим правилом для отрицания.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перед глаголом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ненавидеть, недоумевать, негодовать «не» не отделяется, потому что входит в состав слова. Такое написание нужно запоминать, а не проверять обычным способом.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ставить рядом пару слов: «не рисовать» и «ненавидеть». Так сразу видно, где частица выражает отрицание, а где она уже стала частью слова.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 примере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часто появляются в быстрых письменных работах, когда решение принимают по звучанию, а не по значению слова.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путают обычное отрицание с приставкой «недо-» и ошибаются при выборе формы написания.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наблюдение за типичными ошибками учащихся 7 класса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всего встречаются у школьников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без «не» не употребляются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пишутся слитно, потому что без «не» в языке почти не используются: ненавидеть, недоумевать, невзлюбить. Их нужно узнавать как отдельные словарные случаи.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«не» из таких слов, получится несуществующая или другая форма. Поэтому обычная проверка здесь не помогает: нужно ориентироваться на словарь и частотные примеры.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убрать «не»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запоминать вместе с их значением. Например, ненавидеть — испытывать сильную неприязнь, недоумевать — не понимать, неистовствовать — яростно действовать.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по смыслу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встречаются реже, но именно они часто становятся ловушкой в диктантах. Если слово выглядит необычно, его лучше проверить по орфографическому словарю.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группа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«не» с глаголом
</a:t>
            </a:r>
            <a:endParaRPr lang="en-US" sz="2432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выбрать между слитным и раздельным написанием.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2575" y="1298100"/>
            <a:ext cx="28710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«недо-» и частица «не»: в чём разница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«недо-» показывает недостаточность действия или результата: недоесть, недочитать, недослышать. Она сообщает, что действие выполнено не полностью или ниже нормы.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едой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недоесть — съесть меньше, чем нужно, а не доесть — не закончить есть. Разница в написании меняет смысл предложения и делает его точным.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есть значение неполноты, чаще всего это приставка «недо-». Если перед вами обычное отрицание действия, «не» пишется отдельно и не сливается с глаголом.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«не» с глаголом просто отрицает действие: не доесть кашу, не дочитать книгу, не дослышать вопрос. Здесь важен сам факт отказа или незавершённости.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помогает выбрать раздельное написание
</a:t>
            </a:r>
            <a:endParaRPr lang="en-US" sz="2054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противопоставление, «не» с глаголом пишется раздельно: не плакал, а смеялся; не молчал, а отвечал. Контраст подчёркивает выбор между действиями.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контраст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помогает увидеть, что речь идёт не о новом слове, а об отрицании одного действия и замене его другим. Это удобно при проверке написания.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становится яснее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встречается и в разговоре, и в письменных работах. Если заметили союз «а», внимательно проверьте глагол: чаще всего «не» пишется отдельно.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в речи и на письме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глаголами в повелительном наклонении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повелительном наклонении частица не почти всегда пишется отдельно: она показывает запрет, просьбу или предупреждение не совершать действие, например: не шуми, не трогай, не спешите.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и просьба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сохраняется и в единственном, и во множественном числе: не садись, не отвечайте, не опаздывайте. Раздельное написание помогает сразу увидеть, что речь идёт именно о запрете.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 меняется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спокойной и вежливой речи не остаётся отдельным словом: не беспокойтесь, не волнуйтесь, не забывайте. Это не часть глагола, а самостоятельная частица отрицания.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обращения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заданиях, памятках и на уроках такие формы встречаются очень часто: не открывай тетрадь, не списывай, не разговаривайте. Раздельное написание делает инструкцию точной и понятной.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инструкции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значение слова, а затем проверяют, можно ли подобрать форму без не. Это экономит время и снижает риск ошибки.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обычный, пишется раздельно; если слово без не не употребляется, пишется слитно; при недо- смысл связан с недостаточностью 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«Не с глаголами», 7 класс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правило на практике: шаги выбора написания
</a:t>
            </a:r>
            <a:endParaRPr lang="en-US" sz="28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2783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одно и то же сочетание букв может подчиняться разным правилам в зависимости от значения слова.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важнее внешнего сходства: раздельное написание передаёт отрицание, а слитное связано либо со словарной формой, либо с приставкой недо-.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«Не с глаголами», 7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 сравнения: значение и написание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похожее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слышат слова на слух и не сразу замечают разницу между отрицанием и частью слова. Из-за этого не и недо- кажутся одинаковыми.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проверка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подобрать пример, вспомнить форму без не и сравнить значение, ошибка становится заметной. Такой способ особенно помогает в словах не знаю, не видел, не успел.
</a:t>
            </a:r>
            <a:endParaRPr lang="en-US" sz="1147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спешка в 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быстром выполнении диктанта или упражнения легко пропустить не, написать слитно обычный глагол или выбрать неверный вариант без проверки.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ошибки при написании не с глаголами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1140800" y="1963839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не сделал домашнее задание показывает обычное отрицание действия. Здесь глагол сделал существует сам по себе, поэтому не пишется отдельно.
</a:t>
            </a:r>
            <a:endParaRPr lang="en-US" sz="600" dirty="0"/>
          </a:p>
        </p:txBody>
      </p:sp>
      <p:sp>
        <p:nvSpPr>
          <p:cNvPr id="14" name="Text 3"/>
          <p:cNvSpPr txBox="1"/>
          <p:nvPr/>
        </p:nvSpPr>
        <p:spPr>
          <a:xfrm>
            <a:off x="1140800" y="1764479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140800" y="4280298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нездоровится часто встречается в живой речи и относится к словам, которые без не не употребляются. Такие формы нужно запоминать отдельно.
</a:t>
            </a:r>
            <a:endParaRPr lang="en-US" sz="600" dirty="0"/>
          </a:p>
        </p:txBody>
      </p:sp>
      <p:sp>
        <p:nvSpPr>
          <p:cNvPr id="16" name="Text 5"/>
          <p:cNvSpPr txBox="1"/>
          <p:nvPr/>
        </p:nvSpPr>
        <p:spPr>
          <a:xfrm>
            <a:off x="1140800" y="4080938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140800" y="3701183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недоел кашу уже есть приставка недо-, которая показывает неполноту действия. Смысл отличается от простого отрицания не доел.
</a:t>
            </a:r>
            <a:endParaRPr lang="en-US" sz="600" dirty="0"/>
          </a:p>
        </p:txBody>
      </p:sp>
      <p:sp>
        <p:nvSpPr>
          <p:cNvPr id="18" name="Text 7"/>
          <p:cNvSpPr txBox="1"/>
          <p:nvPr/>
        </p:nvSpPr>
        <p:spPr>
          <a:xfrm>
            <a:off x="1140800" y="350182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столом дома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40800" y="3122068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не успел на урок, важно увидеть завершённость действия: оно не произошло. Именно поэтому написание остаётся раздельным.
</a:t>
            </a:r>
            <a:endParaRPr lang="en-US" sz="600" dirty="0"/>
          </a:p>
        </p:txBody>
      </p:sp>
      <p:sp>
        <p:nvSpPr>
          <p:cNvPr id="20" name="Text 9"/>
          <p:cNvSpPr txBox="1"/>
          <p:nvPr/>
        </p:nvSpPr>
        <p:spPr>
          <a:xfrm>
            <a:off x="1140800" y="2922708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уроком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1140800" y="2542954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не услышал звонок знакома каждому школьнику. Частица не просто отрицает действие, а не входит в состав самого глагола.
</a:t>
            </a:r>
            <a:endParaRPr lang="en-US" sz="600" dirty="0"/>
          </a:p>
        </p:txBody>
      </p:sp>
      <p:sp>
        <p:nvSpPr>
          <p:cNvPr id="22" name="Text 11"/>
          <p:cNvSpPr txBox="1"/>
          <p:nvPr/>
        </p:nvSpPr>
        <p:spPr>
          <a:xfrm>
            <a:off x="1140800" y="234359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удобнее учить как отдельный список: проверка через удаление не здесь не работает, поэтому помогает только запоминание и словарь.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реже слово встречается в речи, тем важнее заранее знать его написание. Словарное запоминание особенно полезно для устойчивых глаголов.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«Не с глаголами», 7 класс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запоминания: глаголы без самостоятельного употребления не
</a:t>
            </a:r>
            <a:endParaRPr lang="en-US" sz="2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81" y="1652950"/>
            <a:ext cx="373538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606" y="1652950"/>
            <a:ext cx="373538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381" y="1652950"/>
            <a:ext cx="373538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не чаще всего пишется раздельно, потому что оно обозначает отрицание действия: не читать, не бежать, не отвечать. Это основа правила темы.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прилагательных возможны оба варианта написания: неинтересный, но не высокий. Здесь важно учитывать значение слова, а не только наличие частицы 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существительных правило тоже отличается: не правда, не друг могут писаться раздельно, если есть отрицание или противопоставление. Автоматически переносить правило нельзя.
</a:t>
            </a:r>
            <a:endParaRPr lang="en-US" sz="1205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нужно определить, что перед нами: глагол, прилагательное или существительное. Только после этого выбирают нужное написание.
</a:t>
            </a:r>
            <a:endParaRPr lang="en-US" sz="1225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правило о глаголах отличается от правил других частей речи
</a:t>
            </a:r>
            <a:endParaRPr lang="en-US" sz="19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при выполнении диктанта или теста
</a:t>
            </a:r>
            <a:endParaRPr lang="en-US" sz="2148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помогает быстро выбрать написание и не перепутать отрицание со словарной формой или приставкой недо-.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101" y="2477750"/>
            <a:ext cx="2516897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каждую пару и объясни выбор через правило: отрицание, словарное слово или приставку недо-.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показывает, что правильный выбор зависит от значения слова. Если есть отрицание — пишем раздельно, если недо- или словарная форма — слитно.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«Не с глаголами», 7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Мини-тренировка: выбери правильное написание
</a:t>
            </a:r>
            <a:endParaRPr lang="en-US" sz="25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как безошибочно писать не с глаголами
</a:t>
            </a:r>
            <a:endParaRPr lang="en-US" sz="2979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сначала ищите значение слова: обычное отрицание пишется раздельно, а слитно остаются глаголы без не и формы с приставкой недо-. Проверка по смыслу и словарю надёжнее догадки.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2026-05-28T18:50:27Z</dcterms:created>
  <dcterms:modified xsi:type="dcterms:W3CDTF">2026-05-28T18:50:27Z</dcterms:modified>
</cp:coreProperties>
</file>