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Эрмек — имя, слово и добрый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имя хранит тепло языка, семьи и добрые пожелания.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Эрмек пришло из тюркской языковой среды и особенно известно в Казахстане и Кыргызстане. Оно связано со словом, которое говорит о любимом деле, радости и интересе к жизни.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появилось имя Эрмек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«ермек» в тюркских языках связано с игрой, развлечением и занятием, которое приносит удовольствие. Оно звучит мягко и легко, поэтому быстро запоминается детям.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«ермек»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называют именем, в нём слышится добрый смысл. Это не просто красивый звук, а тёплое пожелание радости, спокойствия и любви к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такое значение понятно и близко. Ведь у каждого есть любимое дело, которое радует, увлекает и делает день ярче.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имя в семейном кругу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имя Эрмек звучит рядом с добрыми словами, улыбками и уважением к старшим. Его выбирают не случайно: оно напоминает о родном языке и о том, что ребёнка встречают с радостью.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предках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родители дают ребёнку такое имя, они показывают связь с семейной историей. Имя становится маленьким мостиком между поколениями, где слышны голоса бабушек, дедушек и старинные традиции.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 национальным настроением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Эрмек особенно красиво смотрится в праздничной обстановке. Юрта, орнамент, угощение и тёплые пожелания помогают увидеть, как имя живёт вместе с культурой и делает праздник душевным.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тюркской семье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14566"/>
            <a:ext cx="213008" cy="18934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родители выбирают это имя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любовью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выбирают как знак нежности и заботы о ребёнке. Оно звучит по-доброму и сразу создаёт ощущение семейного тепла.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радостью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 слышится светлое настроение. Оно напоминает о счастье, хорошем дне и улыбке, которую хочется разделить с близкими.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надеждой на добро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хотят, чтобы у ребёнка был спокойный и счастливый путь. Такое имя становится добрым пожеланием на всю жизнь.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уважением к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помогает сохранить связь с родным языком и культурой. Оно показывает, что семейная память может звучать красиво и современно.
</a:t>
            </a:r>
            <a:endParaRPr lang="en-US" sz="14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По-русски имя пишется «Эрмек». В нём всего два слога, и каждый из них произносится чётко. Такое короткое имя удобно говорить и легко запомнить.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имя пишется и произносится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имени спокойное и ясное. Оно не спотыкается на слухе, поэтому подходит для разговора в классе, дома и на семейном празднике.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произносят правильно и уважительно, оно звучит особенно красиво. Даже простое имя становится заметным, если к нему относятся с доброй интонацией.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значение слова связано с именем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тюркское слово превращается в тёплый образ имени.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77" y="1813209"/>
            <a:ext cx="291463" cy="2331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8710" y="1788928"/>
            <a:ext cx="211298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1843" y="1788928"/>
            <a:ext cx="281731" cy="2817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143" y="3577472"/>
            <a:ext cx="281731" cy="2817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13493" y="3577472"/>
            <a:ext cx="281731" cy="28173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Черты, которые связывают с именем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именем Эрмек часто связывают мягкость в общении и доброе отношение к людям. Такое качество помогает легко находить друзей и говорить тёплые слова.
</a:t>
            </a:r>
            <a:endParaRPr lang="en-US" sz="1365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красиво сочетается с интересом к новому. Ребёнок с таким именем как будто чаще задаёт вопросы и с удовольствием узнаёт, как всё устроено.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ум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имени относят сообразительность и быстрый отклик на события вокруг. Это образ человека, который внимательно слушает, замечает детали и быстро понимает задачу.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юмора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звучит легко и дружелюбно, поэтому рядом с ним представляют улыбку и весёлый характер. Добрая шутка делает общение с таким человеком особенно приятным.
</a:t>
            </a:r>
            <a:endParaRPr lang="en-US" sz="1365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именем красиво сочетается привычка делать всё старательно и без спешки. Аккуратность помогает доводить начатое до конца и радовать близких результатом.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Ласковое обращение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имя Эрмек звучит особенно тепло. Его говорят с улыбкой, когда зовут к столу, поздравляют или просто желают хорошего дня. Оно создаёт атмосферу доверия, где каждый чувствует заботу и внимание.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школьном 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имя звучит чётко и уважительно. Учителю легко его произнести, а одноклассникам — запомнить. Такое имя помогает ребёнку чувствовать себя уверенно и спокойно среди друзей.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встреча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или празднике имя Эрмек отлично подходит для дружеского обращения. Оно звучит живо и доброжелательно, будто приглашает к игре, разговору и хорошему настроению без лишних сложностей.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Эрмек дома и среди друзей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культурой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беседах ребёнок слышит родной язык и учится уважать традиции. Так имя Эрмек становится частью памяти семьи и знаком принадлежности к своему народу.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звучат поздравления, добрые слова и пожелания здоровья. Имя Эрмек в этот день особенно заметно, потому что его произносят с любовью и радостью.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стол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угощением собираются близкие, говорят о хорошем и вспоминают родных. Имя ребёнка звучит рядом с пожеланиями счастья, успеха и спокойного пути.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 семейные традиции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468141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5629" y="3085166"/>
            <a:ext cx="176725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88448"/>
            <a:ext cx="243773" cy="19501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люди с именем Эрмек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Эрмек можно встретить у людей, которые добиваются результатов в спорте. Оно звучит уверенно и спокойно, поэтому хорошо запоминается на афише, в новостях и во время награждения.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носителей имени есть артисты и музыканты. Для сцены такое имя подходит особенно хорошо: оно короткое, звучное и сразу выделяется в объявлении, программе концерта или на обложке.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Эрмек носят люди, которые участвуют в общественной жизни и помогают другим. Это показывает, что имя живёт не только в семье, но и в делах, которые важны многим людям.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имя Эрмек легко представить у доброго героя, который не сидит без дела и умеет находить радость в простых вещах. Такое имя сразу делает персонажа живым и близким.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сказках, стихах и песнях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оно помогает создать мягкий, светлый ритм. Короткое и тёплое имя звучит так, будто его хочется произнести ещё раз, особенно когда речь идёт о дружбе и хорошем настроении.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имя Эрмек может стать частью ласкового припева или доброго обращения. Оно хорошо подходит герою, который любит жизнь, уважает друзей и быстро находит интересное занятие.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узнаёт имя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имени в семье, речи и книгах показывает, как слово становится частью культуры.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именем Эрмек рядом стоят тёплые имена, которые несут пожелание добра и счастья. Они тоже звучат как ласковый знак внимания к ребёнку и его будущей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 смыслу имена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тюркских семьях такие имена выбирают не случайно: в них слышатся свет, радость и надежда. Это помогает ребёнку чувствовать, что его имя сказано с любовью.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Эрмек выделяется мягким звучанием и связью со словом о любимом деле. Поэтому оно кажется особенно домашним, добрым и очень подходящим для тёплого семейного обращения.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буквы для открытки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Эрмек красиво смотрится, когда его пишут крупно и аккуратно. На открытке такие буквы выглядят празднично и дружелюбно, словно само имя улыбается читателю и приглашает на добрый праздник.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Надпись для школьной тетради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это имя можно написать ровно и ясно, без лишних украшений. Оно короткое, поэтому легко помещается на странице и сразу выглядит опрятно, как старательная школьная работа.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с тёплым орнаментом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праздничном плакате имя Эрмек особенно хорошо сочетается с орнаментом и тёплым фоном. Такое оформление создаёт ощущение уюта, будто имя окружено заботой, как в дружной семье.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красиво выглядит имя на бумаге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Эрмек — это личное имя, а не прозвище и не случайное слово. Его пишут и произносят с уважением, потому что за ним стоят семья, язык и память народа.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 путать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менять звучание имени как попало. Если его произнести или написать невнимательно, смысл и красота теряются, а ведь имя — это важная часть человека.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об Эрмеке бережно, мы показываем уважение к традиции. Так имя звучит не только красиво, но и по-настоящему достойно, как хорошее пожелание.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тюркских языках похожие слова связаны с игрой, занятием и удовольствием. Поэтому корень имени звучит знакомо и естественно для носителей этих языков.
</a:t>
            </a:r>
            <a:endParaRPr lang="en-US" sz="1162" dirty="0"/>
          </a:p>
        </p:txBody>
      </p:sp>
      <p:sp>
        <p:nvSpPr>
          <p:cNvPr id="6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слово становится именем, оно приносит добрый смысл: радость, интерес к жизни и тёплое отношение к ребёнку. Так обычное слово становится личным и важным.
</a:t>
            </a:r>
            <a:endParaRPr lang="en-US" sz="1162" dirty="0"/>
          </a:p>
        </p:txBody>
      </p:sp>
      <p:sp>
        <p:nvSpPr>
          <p:cNvPr id="7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имя начинает жить в речи, песнях и книгах. Так одно короткое слово хранит целую историю языка, семьи и традиции.
</a:t>
            </a:r>
            <a:endParaRPr lang="en-US" sz="1285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языковой факт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образу имени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значение, звучание и традиция соединяются в одном имени.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Эрмек — короткое и очень тёплое имя. Оно легко произносится, хорошо запоминается и звучит доброжелательно, как привет из семейного круга.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имени Эрмек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имени связан с радостью, игрой и любимым делом. В нём слышится пожелание, чтобы жизнь ребёнка была светлой и интересной.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имя напоминает о родном языке и уважении к традициям. Оно показывает, что даже одно слово может хранить память семьи и народа.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Эрмек подходит тем, кто ценит простоту, мягкое звучание и добрый смысл. Такое имя словно говорит: «Пусть у тебя всё будет хорошо».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Эрмек: имя, которое хранит добрые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Эрмек объединяет тёплый смысл, красивое звучание и уважение к традиции. Оно напоминает, что имя может быть маленьким, а добрых слов в нём — очень много.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2026-05-21T11:15:49Z</dcterms:created>
  <dcterms:modified xsi:type="dcterms:W3CDTF">2026-05-21T11:15:49Z</dcterms:modified>
</cp:coreProperties>
</file>