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Грозный царь: кто это и почему о нём помнят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первого русского царя полна побед, перемен и суровых решений.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Русское государство росло, собирало новые земли и искало порядок. Молодому правителю пришлось вести страну через успехи, тревоги и большие испытания, когда каждый шаг был особенно важен для будущего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 времена Ивана IV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Ивана: ранние потери и трудное время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остался без отца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Ивану было всего три года, умер его отец. Для маленького мальчика это стало тяжёлым ударом и началом жизни без привычной поддержки семьи и спокойствия.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Потерял и мать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 Иван лишился и матери. Он оказался очень рано один, а рядом с ним взрослые уже спорили, кому править и кому доверять.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боярских ссор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потерь при дворе началась борьба бояр за власть. Мальчик видел недоверие, страх и жестокие споры, и это сильно повлияло на его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на царство: Ивану было всего 16 лет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русский царь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особый шаг в истории: раньше московские правители были великими князьями, а теперь власть стала ещё выше. Так появился первый русский царь.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день в Кремле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венчался на царство в Успенском соборе Кремля. Ему было всего 16 лет, но он уже стал главным правителем огромной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показала, что Москва хочет быть сильным государством, как крупные европейские страны. Для людей это было знаком больших перемен и новых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добрые дела для страны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Судебник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1550 году появился новый Судебник — сборник законов. Он помог сделать правила более понятными и едиными, чтобы люди знали, как решаются важные дела.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помощниками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опирался на советников и вместе с ними проводил полезные изменения. Благодаря этому в начале правления страна стала жить спокойнее и устроеннее.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царе стали лучше организовывать управление городами и землями. Это помогало быстрее принимать решения и следить за тем, чтобы в стране было больше порядка.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1551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Стоглавом соборе обсуждали важные церковные вопросы. Священники и правители старались договориться о том, как должна быть устроена жизнь церкви.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книгам, обрядам и правильному поведению. Людям было важно, чтобы службы проходили одинаково и без путаницы в разных местах.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становятся понятными, жить легче и спокойнее. Государство надеялось, что единые церковные нормы помогут сохранять порядок во всей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священников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соборе говорили и о том, как должны вести себя священники. От них ожидали честности, аккуратности и примерного отношения к людям.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Стоглавый собор: правила для церкви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Казани: большая победа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осада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1552 году русское войско долго осаждало Казань. Это было нелёгкое испытание, но войска выдержали его и добились важного успеха.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государство стало больше и крепче. Люди увидели, что Русь умеет не только защищаться, но и уверенно расширять свои границы.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ханством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города Москва победила Казанское ханство. Это стало одной из самых значимых военных побед того времени и усилило власть царя.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2066975"/>
            <a:ext cx="37899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год — присоединение Астрахани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вошла в состав Русского государства. Это укрепило власть Москвы на юге и сделало страну заметнее на важных торговых путях.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492075" y="2066975"/>
            <a:ext cx="37899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Волги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стало проще следить за рекой Волгой. По ней шли товары, поэтому контроль над рекой помогал связать земли и поддерживать торговлю.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и путь по Волге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Ивана IV: стрельцы и крепости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войско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IV стрельцы стали важной частью армии. Они служили не только на войне, но и в мирное время, помогая защищать государство постоянно.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оборона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войско и крепости работают вместе, государству легче защищаться. При Иване IV оборона стала заметно крепче, а врагам пришлось считаться с Русью.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могли стоять в городах, следить за порядком и быть готовыми к нападению. Это делало защиту страны более надёжной и организованной.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на границах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и в важных местах строили новые крепости. Они помогали отражать набеги и не давали врагам легко проникнуть в русские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ранних трудностей правление Ивана IV прошло через успехи к тяжёлым последствиям.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правление Ивана IV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1558 году Москва начала войну за земли Ливонии. Царь хотел укрепить влияние государства и получить удобный выход к Балтийскому морю для торговли и связи с другими странами.
</a:t>
            </a:r>
            <a:endParaRPr lang="en-US" sz="1079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русское войско сумело занять несколько важных городов и крепостей. Казалось, что путь к морю уже открыт, но борьба оказалась намного сложнее, чем ожидали.
</a:t>
            </a:r>
            <a:endParaRPr lang="en-US" sz="1136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 тяжёлая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против Русского государства выступили сильные соседи, и война затянулась на годы. Она требовала много денег, сил и людей, а победа всё дальше ускользала.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война: долгий и трудный спор за земли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Опричнина: время страха и суровых наказаний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Опричники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Опричники выполняли приказы государя, отбирали имущество у подозреваемых и сурово расправлялись с ними. Из-за этого люди старались говорить тихо и лишний раз не спорить.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1565 году царь разделил страну на части и создал опричнину. Так он хотел крепче держать власть и быстрее наказывать тех, кому не доверял.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вместо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стране растёт страх, всем труднее жить и работать спокойно. При опричнине многие боялись даже соседей, а доверие между людьми стало очень хрупким.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1570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 Новгорода временем страшного разорения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сведения о походе на Новгород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вошло в историю как пример того, как подозрения и жестокость могут обрушиться на целый город.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358642"/>
            <a:ext cx="338513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 в Москве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можно было делать быстрее, чем переписывать каждую страницу вручную. Так важные тексты распространялись шире и помогали учёбе и церковной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стала доступнее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 и Пётр Мстиславец показали, что книга может рождаться на печатном станке. Для своего времени это было почти волшебство, только без палочки.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работы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печатали, в нём было меньше случайных ошибок, чем у переписчиков. Поэтому церковные книги и учебные тексты становились аккуратнее и понятнее для читателей.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сохранялись точнее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 в Сибирь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 Урал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1581 году начался поход Ермака в Сибирь. Он открыл русским людям дорогу за Урал, где начинались новые земли, другие народы и большие пространства.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города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 этих землях появлялись крепости, города и дороги. Сибирский путь стал важной частью истории страны и помог ей расти дальше, как большой дом с новыми комнатами.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восточный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помог Русскому государству смотреть не только на запад и юг, но и на восток. Это стало началом долгого освоения сибирских территорий, очень больших и суровых.
</a:t>
            </a:r>
            <a:endParaRPr lang="en-US" sz="11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царя и личные беды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Нелёгкая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Ивана IV было несколько жён и много детей, но не всем суждено было вырасти. Потери в семье делали жизнь царя ещё более тяжёлой и печальной.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царевича Ивана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утратой стала гибель царевича Ивана в 1581 году. Эта беда особенно потрясла современников и вошла в память как символ семейной трагедии.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несчастья не объясняют всё, но они усиливали тревогу и недоверие царя. Когда человеку больно внутри, он иногда становится ещё строже с окружающими.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старину слово «грозный» означало не только злой, но и могучий, суровый, внушающий страх. Поэтому прозвище сразу говорило о сильной власти.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победителя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запомнился как правитель, при котором Русское государство расширялось и побеждало сильных противников. Люди видели в нём государя с тяжёлой, но крепкой рукой.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победами были опричнина, казни и жестокие расправы. Из-за этого прозвище стало напоминать не только о силе, но и о пугающей строгости.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имя «Грозный» осталось как короткое, но очень ёмкое слово. Оно помогает понять, что этот царь был одновременно сильным и опасным.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назвали Грозным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при Иване IV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выросли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и присоединений Русское государство стало больше. К нему отошли важные территории, а это означало новые дороги, города и людей под одной властью.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стала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IV усилилось постоянное войско, а на границах строили крепости. Это помогало защищать страну, хотя войн и тревог меньше не становилось.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окрепло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ещё заметнее как центр страны. Власть царя усилилась, а управление многими землями стало более единым и похожим на устройство сильного государства.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бед стало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война, опричнина и жестокие наказания принесли людям страх, разорение и усталость. Поэтому успехи правления шли рядом с тяжёлыми потерями.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в памяти людей и историков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видят в нём человека, при котором Русское государство стало сильнее и больше. Для них он — собиратель земель и деятельный государь.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нас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Иване IV учит думать не только о победах, но и о цене, которую за них платят люди. Это важный и очень серьёзный урок.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царь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вспоминают прежде всего страх, казни и опричнину. Для них Иван IV — пример того, как власть может стать очень жестокой.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одного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стараются смотреть на оба взгляда сразу. Так картина получается честнее: в одном человеке могут уживаться большие достижения и большие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запомнилась навсегда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остался в истории как первый русский царь и правитель больших перемен. Его успехи впечатляют, но жестокость напоминает: власть должна быть не только сильной, но и справедливой.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2026-05-26T07:38:22Z</dcterms:created>
  <dcterms:modified xsi:type="dcterms:W3CDTF">2026-05-26T07:38:22Z</dcterms:modified>
</cp:coreProperties>
</file>