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и безработица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рынок труда и почему это важно для каждого.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труда: где встречаются люди и работа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показывает, насколько эффективно общество использует труд людей. Безработица, в свою очередь, помогает увидеть, какие группы не могут найти подходящую работу и почему это происходит.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119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425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0719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83156" y="2167825"/>
            <a:ext cx="192938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86208"/>
            <a:ext cx="206700" cy="18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занятости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занятость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работает на обычной продолжительности рабочего времени и получает основной доход от труда. Такая форма занятости чаще всего обеспечивает более устойчивое финансовое положение.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Неполная занятость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время и нагрузка сокращены, поэтому доход обычно ниже. При этом такая занятость может быть удобной для совмещения работы с учебой или семейными обязанностями.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и сезонная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ограничена сроком проекта, сезона или конкретной задачей. Эти формы позволяют быстрее войти на рынок труда, но не всегда дают уверенность в долгосрочном доходе.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Самозанятость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сам организует свою работу, ищет клиентов и отвечает за результат. Такая модель дает свободу, но требует дисциплины, инициативы и умения управлять доходом.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Формальная и неформальная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Формальная занятость оформляется договором и дает социальные гарантии. Неформальная работа часто лишает человека страховых взносов, оплачиваемого больничного и правовой защиты.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рабочей силы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сила включает не только тех, кто уже работает, но и тех, кто активно ищет место.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трудоспособного населения занята или ищет работу, но значительная доля временно не участвует в рынке труда.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материалам темы «Занятость и безработица».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заставляет людей менять работу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бытовые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чаще всего меняют работу из-за зарплаты, условий труда, удаленности рабочего места и нестабильности работодателя. Решение нередко связано не с одной причиной, а с их сочетанием.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для школьников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старшеклассников особенно важны первые собеседования, выбор профессии и оценка требований вакансий. Эти шаги помогают понять, какие навыки уже есть и чему еще нужно научиться.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и официальный статус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Безработным считается трудоспособный человек, который не имеет работы, ищет ее и готов приступить к труду. Именно совокупность этих признаков отличает безработицу от обычной паузы.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безработицы рассчитывают как долю безработных в составе рабочей силы и выражают в процентах. В этот показатель не входят школьники, пенсионеры и многие экономически неактивные люди.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важно различать краткий поиск работы и длительную незанятость. Чем дольше человек остается без работы, тем выше риск потери навыков и снижения дохода.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безработицы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главные формы безработицы, почему они возникают и как их обычно сокращают.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безработицы требуют разных решений: одни связаны с поиском, другие — с перестройкой экономики и рынка труда.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классификация по материалам темы «Безработица».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безработице и обратно к занятости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материалам темы «Занятость и безработица»
</a:t>
            </a:r>
            <a:endParaRPr lang="en-US" sz="1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безработицы в экономике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причины зависят от состояния экономики, другие — от изменений в профессиях, технологиях и личных обстоятельствах.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устойчивые риски связаны со спадом производства и несоответствием навыков требованиям рынка труда.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 материалам темы «Безработица». Причины оценены в относительных баллах.
</a:t>
            </a:r>
            <a:endParaRPr lang="en-US" sz="65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52748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безработицы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доходов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снижает заработок семьи и повышает риск бедности, особенно если поиск работы затягивается надолго и человек теряет финансовую устойчивость.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работы часто вызывает стресс, тревожность и неуверенность в будущем. Это особенно тяжело для людей, которые долго не могут вернуться к занятости.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 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Обществу приходится тратить больше средств на пособия, переобучение и поддержку населения. Одновременно уменьшается вклад части людей в экономику.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длительной незанятости ухудшаются навыки, снижается мотивация и растет социальная напряженность. Поэтому важно как можно раньше возвращать человека к работе.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молодежи на рынке труда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резюме и первое собеседование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выпускника поиск работы часто начинается с резюме, где важны не только оценки, но и практика, волонтерство, проекты и навыки общения. На собеседовании работодатель смотрит на мотивацию, готовность учиться и способность брать ответственность, даже если опыта пока немного.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стартовые вакансии требуют терпения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нередко сталкивается с высоким конкурсом: на одну позицию претендуют десятки кандидатов, а работодатели ожидают быстрой адаптации. Поэтому стажировки, временная занятость и первые подработки помогают накопить опыт, получить рекомендации и сделать переход от учебы к работе более уверенным.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учеба превращается в профессию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образования с рынком труда особенно заметна после школы, колледжа или вуза, когда нужно выбрать направление и оценить реальные требования вакансий. Рядом с выпускником могут быть ноутбук, резюме и беседа с работодателем — именно так сегодня выглядит путь к первой работе.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безработица меняется в течение года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спад безработицы обычно связан с сезонным расширением спроса на труд в отдельных отраслях и временными подработками для молодежи.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колеблется в течение года, но устойчивый рост вне сезона обычно сигнализирует о более глубоких проблемах в экономике.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сезонной динамики рынка труда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показатели рынка труда сравнивают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показателям рынка труда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индикаторы показывают не только число рабочих мест, но и доступность занятости, длительность поиска и качество рабочей нагрузки.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безработица сама по себе не гарантирует устойчивую занятость: важны также неполная загрузка, длительность поиска и доля молодежи среди безработных.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меры против безработицы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типовые меры государственной политики на рынке труда и группы граждан, которым они адресованы.
</a:t>
            </a:r>
            <a:endParaRPr lang="en-US" sz="1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удержаться на современном рынке труда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знания уже недостаточны сами по себе: работодатели ожидают цифровой грамотности, умения работать с информацией, ответственности и готовности быстро осваивать новые инструменты и правила.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Практика, стажировки и краткосрочные курсы сокращают разрыв между учебой и реальной работой. Они особенно важны там, где технологии и требования к профессии меняются быстрее, чем учебные программы.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навыки не совпадают с запросами экономики, риск структурной безработицы растет. Поэтому образование должно быть непрерывным и сочетать теорию, прикладные задачи и обновление компетенций.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по отраслям экономики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отраслями связаны не только с числом предприятий, но и с сезонностью, автоматизацией и потребностью в массовом персонале.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объем рабочих мест обычно создают сферы повседневного спроса, а наиболее уязвимы отрасли, где быстрее внедряются технологии.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отраслевой структуры занятости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работа меняет рынок труда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Удаленная занятость, частичная нагрузка и проектная работа дают студентам и начинающим специалистам больше вариантов совмещать учебу, первые подработки и профессиональный рост без жесткой привязки к офису.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занятости требуют самодисциплины, умения планировать день и уверенно пользоваться цифровыми сервисами. Они расширяют доступ к работе, но не отменяют ответственности за сроки, качество и постоянное развитие навыков.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бизнес создает новые рабочие места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предприятия инвестируют в развитие, открывают новые линии или расширяют продажи, им нужны дополнительные сотрудники. Рост спроса на товары и услуги напрямую увеличивает число вакансий.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обновление повышает производительность и качество продукции, но одновременно может сокращать спрос на рутинный труд. Поэтому модернизация требует переобучения работников и гибкой кадровой политики.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и средний бизнес особенно важен для регионов: он быстрее реагирует на изменения рынка, создает рабочие места рядом с местом проживания и поддерживает занятость в повседневных сферах.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трудоустройства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занятости отличаются уровнем защиты, свободой графика и устойчивостью дохода, поэтому выбор зависит от жизненной ситуации и целей человека.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гибкость, тем чаще ниже защищенность и стабильность дохода; поэтому при выборе важно учитывать не только удобство, но и социальные гарантии.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форм занятости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занятости и безработице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дает человеку доход и обществу устойчивость, а безработица показывает, где рынок труда работает с перебоями. Решение проблемы требует образования, политики государства, активности бизнеса и личной готовности к обучению.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2026-05-25T10:55:34Z</dcterms:created>
  <dcterms:modified xsi:type="dcterms:W3CDTF">2026-05-25T10:55:34Z</dcterms:modified>
</cp:coreProperties>
</file>