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Всеобщая история. Раздел III: БССР в годы Второй мировой войны — основные аспекты
</a:t>
            </a:r>
            <a:pPr algn="l" indent="0" marL="0">
              <a:lnSpc>
                <a:spcPct val="90000"/>
              </a:lnSpc>
              <a:buNone/>
            </a:pPr>
            <a:r>
              <a:rPr lang="en-US" sz="17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ключевых событий и последствий войны для БССР.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Стратегическое положение и начало трагедии БССР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войной БССР обладала важным геополитическим значением, ставшей ареной стремительного вторжения Германии и оккупации, что повлекло масштабные разрушения и человеческие жертвы.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июне–июле 1941 года немецкая армия быстро продвигалась на территории БССР, захватив её всего за шесть недель, что стало одной из первых крупных побед блицкрига на восточном фронте.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Молниеносное наступление немецких войск летом 1941 года
</a:t>
            </a:r>
            <a:endParaRPr lang="en-US" sz="105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Июнь–июль 1941 года ознаменовался боем у Дубно, где советские танковые силы пытались сдержать немецкое наступление, но понесли большие потери, что ускорило оккупацию территории.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Танковая битва у Дубно — первый масштабный конфликт СССР и Германии
</a:t>
            </a:r>
            <a:endParaRPr lang="en-US" sz="917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августа вся Белорусская ССР оказалась под контролем немецких войск, что привело к установлению оккупационного режима и началу тяжелых испытаний для населения.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оккупация БССР к августу 1941 года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событий оккупации и ключевые сражения
</a:t>
            </a:r>
            <a:endParaRPr lang="en-US" sz="314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Административное устройство и властные структуры оккупации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121385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Июнь 1941 — оккупация восточных районов
</a:t>
            </a:r>
            <a:pPr algn="l" indent="0" marL="0">
              <a:lnSpc>
                <a:spcPct val="100000"/>
              </a:lnSpc>
              <a:buNone/>
            </a:pPr>
            <a:r>
              <a:rPr lang="en-US" sz="4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территории БССР вошли в состав рейхскомиссариата «Остланд» с образованием генерального округа «Белоруссия».
</a:t>
            </a:r>
            <a:endParaRPr lang="en-US" sz="1287" dirty="0"/>
          </a:p>
        </p:txBody>
      </p:sp>
      <p:sp>
        <p:nvSpPr>
          <p:cNvPr id="9" name="Text 2"/>
          <p:cNvSpPr txBox="1"/>
          <p:nvPr/>
        </p:nvSpPr>
        <p:spPr>
          <a:xfrm>
            <a:off x="498680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местных коллаборационистских органов
</a:t>
            </a:r>
            <a:pPr algn="l" indent="0" marL="0">
              <a:lnSpc>
                <a:spcPct val="100000"/>
              </a:lnSpc>
              <a:buNone/>
            </a:pPr>
            <a:r>
              <a:rPr lang="en-US" sz="4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контролем немцев сформировались административные структуры из местных пособников, поддерживавших власть оккупантов.
</a:t>
            </a:r>
            <a:endParaRPr lang="en-US" sz="1191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1941 — включение западных земель
</a:t>
            </a:r>
            <a:pPr algn="l" indent="0" marL="0">
              <a:lnSpc>
                <a:spcPct val="100000"/>
              </a:lnSpc>
              <a:buNone/>
            </a:pPr>
            <a:r>
              <a:rPr lang="en-US" sz="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районы были присоединены к рейхскомиссариату «Украина», что разделило территорию БССР между двумя немецкими административными единицами.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15375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Фактическое руководство осуществляли немецкие органы, а коллаборационисты служили для управления населением и поддержания порядка.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Оккупанты уничтожали представителей интеллигенции и простых граждан: аресты, расстрелы и пытки стали обычной практикой для подавления сопротивления.
</a:t>
            </a:r>
            <a:endParaRPr lang="en-US" sz="855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аресты и репрессии мирных жителей
</a:t>
            </a:r>
            <a:endParaRPr lang="en-US" sz="770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белорусов было отправлено на принудительные работы в Германию, где условия были катастрофическими, что способствовало демографическим потерям.
</a:t>
            </a:r>
            <a:endParaRPr lang="en-US" sz="855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Дисциплинарные трудовые лагеря и депортации
</a:t>
            </a:r>
            <a:endParaRPr lang="en-US" sz="756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Введённая система распределения продуктов ограничения обеспечивала массовый вывоз колхозного и промышленного продовольствия в Германию, что приводило к голоду и нищете.
</a:t>
            </a:r>
            <a:endParaRPr lang="en-US" sz="854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Карточная система и изъятие ресурсов
</a:t>
            </a:r>
            <a:endParaRPr lang="en-US" sz="948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Террор и экономический грабеж оккупационных властей
</a:t>
            </a:r>
            <a:endParaRPr lang="en-US" sz="314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Партизанское движение: начало и первые шаги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зародилось в первые дни оккупации, когда отступающие бойцы и добровольцы формировали отряды для ведения диверсий против врага.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Основную роль играли коммунисты и различные патриотические группы, обеспечивавшие связь с подпольем в городах и селах, активно собирая разведданные.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Партизаны разрушали железнодорожные пути, уничтожали технику противника и постепенно укрепляли свои позиции в лесных массивах БССР.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и сельские организации возглавлялись опытными партийными работниками и комсомольцами, обеспечивавшими строгую координацию и секретность действий.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Руководство подпольем
</a:t>
            </a:r>
            <a:endParaRPr lang="en-US" sz="1390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опорные пункты располагались в Минске, Витебске, Могилёве, Гомеле и Бобруйске, охватывая как городскую, так и аграрную среду.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сопротивления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Активисты занимались саботажем на промышленных предприятиях, уничтожали немецкую технику, передавали информацию партизанам и помогали организовывать побеги из гетто.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подрывной деятельности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Сети городского и сельского подполья в БССР
</a:t>
            </a:r>
            <a:endParaRPr lang="en-US" sz="314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Массовость и многообразие подпольных организаций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Минске и других городах насчитывалось около 15 тысяч подпольщиков, объединённых в крупные группы, такие как «Красный Октябрь» и «Партизанская искра».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движения — люди различных возрастов и профессий, включая учёных, медиков, рабочих и студентов, что обеспечивало широкую социальную базу.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Подполье эффективно взаимодействовало с партизанскими отрядами, усиливая диверсионную деятельность и разведывательные операции.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координация помогала ускорить освобождение регионов и наносила значительные потери оккупантам, влияя на ход войны.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0675" y="344200"/>
            <a:ext cx="3951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Карательные операции оккупантов в БССР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49975" y="1893475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Немецкие войска проводили масштабные операции против партизан и населения, включая «Припятские болота» и «Котбус», направленные на уничтожение сопротивления.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49975" y="3744950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Жестокие репрессии сопровождались массовыми сожжениями деревень, например Хатыни, депортациями и уничтожением мирных жителей с целью устрашения и подавления.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374 000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участников партизанского движения на белорусской территории в 1943 году значительно подорвали силы противника.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архивы Республики Беларусь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Партизанские отряды нанесли колоссальный урон инфраструктуре, разрушая железные дороги и мешая снабжению врага.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1943 году деревня Хатынь была сожжена вместе с жителями в ответ на действия партизан. Этот акт стал символом массового уничтожения мирных жителей и жестокости нацистского режима.
</a:t>
            </a:r>
            <a:endParaRPr lang="en-US" sz="779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Хатынь: символ трагедии и разрушения
</a:t>
            </a:r>
            <a:endParaRPr lang="en-US" sz="926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Тростенец — крупнейший лагерь смерти на территории БССР, где было уничтожено десятки тысяч людей, преимущественно евреев. Здесь происходили массовые расстрелы и бесчеловечные условия содержания.
</a:t>
            </a:r>
            <a:endParaRPr lang="en-US" sz="701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Лагерь смерти Тростенец: место массовых расправ
</a:t>
            </a:r>
            <a:endParaRPr lang="en-US" sz="748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Оккупационные власти организовывали насильственные вывозы населения в Германию для работы на принудительном труде, что сопровождалось дискриминацией и тяжелыми условиями, приводившими к высокой смертности.
</a:t>
            </a:r>
            <a:endParaRPr lang="en-US" sz="684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депортации и трудовые лагеря
</a:t>
            </a:r>
            <a:endParaRPr lang="en-US" sz="886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Геноцид и разрушение населения БССР в годы войны
</a:t>
            </a:r>
            <a:endParaRPr lang="en-US" sz="314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96" y="0"/>
            <a:ext cx="420420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7200" y="181525"/>
            <a:ext cx="3951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 БССР: ключевые военные операции 1944 года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86500" y="1670825"/>
            <a:ext cx="3662400" cy="9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1944 году Красная армия начала масштабные наступательные операции на территории БССР, направленные на освобождение республики от немецкой оккупации. Основным этапом стало освобождение Минска 3 июля.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86500" y="3586725"/>
            <a:ext cx="3662400" cy="9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июля 1944 года все территории Беларуси были освобождены от нацистов. Военные действия развернулись на широком фронте, что способствовало быстрой победе и восстановлению государственного суверенитета.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Операция «Багратион»: ход, значение и последствия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операции участвовали более 1,2 миллиона советских солдат, которые стремительно прорвали оборону врага, освободив свыше 60 городов на территории Беларуси и создавая предпосылки для дальнейшего наступления.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Немецкие войска потеряли свыше 250 тысяч человек, что стало тяжелым ударом по группе армий «Центр» и повлияло на общую стратегическую ситуацию на восточном фронте в пользу СССР.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 западных территорий Советского Союза способствовало началу подготовки к наступлению на Польшу и изменило ход Второй мировой войны, ускорив поражение нацистского режима.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Человеческие и материальные потери БССР (1941–1945)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Потерянные города и деревни создали критическую ситуацию в жилищном фонде и инфраструктуре, требующей масштабного восстановления. Экономика понесла катастрофические убытки.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унесла около 1,5 миллиона жизней и привела к почти 15% сокращению населения, что отразилось на всех сферах жизни республики.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Белорусского Государственного архива (2023)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освобождения территорий началась массовая разминизация, восстановление разрушенных железных дорог и линий связи, что стало основой для ремонта и восстановления экономики.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Разминирование и восстановление коммуникаций
</a:t>
            </a:r>
            <a:endParaRPr lang="en-US" sz="1088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города и сёла были разрушены, поэтому приоритетом стало возведение жилых домов для вернувшихся жителей и эвакуированных, что требовало мобилизации всех ресурсов общества.
</a:t>
            </a:r>
            <a:endParaRPr lang="en-US" sz="936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жилья и инфраструктуры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Восстановительные процессы стали делом всей страны: молодежь, взрослые и организации из разных республик СССР объединились для восстановления хозяйства и культурных объектов БССР.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Общественное участие в восстановительных работах
</a:t>
            </a:r>
            <a:endParaRPr lang="en-US" sz="1184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БССР после войны: первые шаги и мобилизация населения
</a:t>
            </a:r>
            <a:endParaRPr lang="en-US" sz="31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025" y="5862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и экономические преобразования БССР после войны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1945 году БССР, ставшая учредителем ООН, укрепила свой международный статус и начала активное участие в формировании послевоенного мирового порядка.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Правительство приступило к масштабной индустриализации, возрождая и развивая промышленный сектор, пострадавший во время войны.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уделялось восстановлению и модернизации сельского хозяйства, что было критически важно для продовольственной безопасности страны.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Формировались новые органы власти, ориентированные на реализацию задач послевоенного развития, включая социальные и культурные реформы.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БССР на международной арене: вклад в создание ООН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Белорусская ССР была одним из четырнадцати государств-основателей Организации Объединённых Наций, что подчеркнуло её значимость на международной арене и упрочило суверенитет.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1945 году делегация участвовала в конференциях, посвящённых вопросам мира и послевоенного восстановления, внося вклад в формирование глобальной системы безопасности.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Мемориал в Хатыни напоминает о страданиях мирных жителей, уничтоженных во время войны. Его посещают тысячи людей для сохранения памяти и выражения скорби.
</a:t>
            </a:r>
            <a:endParaRPr lang="en-US" sz="855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Мемориал «Хатынь» — символ трагедии
</a:t>
            </a:r>
            <a:endParaRPr lang="en-US" sz="914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Курган Славы, возвышающийся в Минске, увековечивает подвиг советских солдат, освободивших республику. Это место служит центром памятных мероприятий и патриотического воспитания.
</a:t>
            </a:r>
            <a:endParaRPr lang="en-US" sz="726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Курган Славы — дань героям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Расположенный в Минске, музей хранит экспонаты, документирующие события войны, рассказывает о героизме и потерях, способствует образованию и формированию исторической идентичности.
</a:t>
            </a:r>
            <a:endParaRPr lang="en-US" sz="770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 истории Великой Отечественной войны
</a:t>
            </a:r>
            <a:endParaRPr lang="en-US" sz="798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Великой Отечественной войне: мемориалы и общественное значение
</a:t>
            </a:r>
            <a:endParaRPr lang="en-US" sz="30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8050" y="45897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Долгосрочное влияние войны на культуру и идентичность БССР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7373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стала ключевым элементом в формировании национального самосознания, герои получили статус символов мужества и стойкости, что отражено в литературе и искусстве.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6352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Произведения, такие как романы и фильмы («Обелиск», «Белорусский вокзал»), укрепили коллективную память и патриотический дискурс в обществе.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5331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правда и воинская слава вошли в образовательные программы, обеспечивая преемственность и воспитание гражданской ответственности в молодом поколении.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66100" y="2220355"/>
            <a:ext cx="3832200" cy="19946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 наследие войны для БССР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034250" y="1734675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стала тяжёлым испытанием, но и моментом единения для БССР. Опыт борьбы, потерь и восстановления сформировал национальную идентичность и определил пути развития республики на будущие десятилетия.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2026-05-11T06:42:52Z</dcterms:created>
  <dcterms:modified xsi:type="dcterms:W3CDTF">2026-05-11T06:42:52Z</dcterms:modified>
</cp:coreProperties>
</file>