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общество и природа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взаимовлияние общества и природы в условиях глобальных вызовов.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всегда зависело от природных ресурсов. С древних времён использование природы изменялось от устойчивого равновесия до индустриальной эксплуатации и экологических кризисов XX–XXI веков.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взаимодействия человека и природы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общество и природа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все живые организмы и неживые компоненты: почвы, воду, воздух и атмосферу, составляющие окружающую среду планеты.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— это совокупность людей с общими институтами, культурой и экономикой, формирующая социальные нормы и традиции.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природа постоянно обмениваются веществами, энергией и информацией, формируя сложные взаимозависимые экосистемы.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взаимодействия общества с природой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добыча полезных ископаемых и строительство активно изменяют природные ландшафты, обеспечивая материальные потребности общества.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использование природных ресурсов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развитие способствует изменению климата и распространению инвазивных видов, что нарушает экосистемы и сокращает природные территории.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воздействие на окружающую среду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лесов в сельскохозяйственные угодья и рост городов уменьшают биоразнообразие и требуют адаптивных мер охраны природы.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трансформация экосистем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развитии человеческого общества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плодородие почв способствовали возникновению и процветанию цивилизаций в различных регионах мира.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человека пищей, пресной водой и сырьём для производства, выступая основой выживания и развития.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природы определяют размещение производственных центров и городов, оказывая влияние на экономическую структуру общества.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растения и природные вещества играют важную роль в развитии традиционной и современной медицины.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природе от человеческой деятельности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свыше 10 миллионов гектаров лесов уничтожается из-за деятельности человека, что ведёт к исчезновению многих видов и нарушению экосистем (ФАО, 2022).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обезлесение и утрата сред обитания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отходы загрязняют реки и атмосферу, негативно влияя на здоровье человека и состояние природной среды повсеместно.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на планете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воздействия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выбрасывает большое количество углекислого газа и токсичных отходов, существенно ухудшая качество воздуха и вызывая кислотные дожди.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воздуха и почв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— ключевая причина смога и выбросов оксидов азота, что приводит к ухудшению экологической ситуации в мегаполисах.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и его негативные последствия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вызывает истощение почв и эрозию, а урбанизация сокращает зелёные зоны, создавая тепловые «острова» в городах.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и урбанизации
</a:t>
            </a:r>
            <a:endParaRPr lang="en-US" sz="26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природного восстановления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Чернобыльской аварии леса постепенно восстанавливаются естественным путём, возвращается разнообразие флоры и фауны в регионе.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зоне Припяти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загрязняющих предприятий качество воды в реках заметно улучшилось за счёт деятельности натуральных микроорганизмов.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водных экосистем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медведи вновь обитают в малозаселённых районах, что свидетельствует о возобновлении устойчивых экосистем.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крупных хищников в умеренные зоны
</a:t>
            </a:r>
            <a:endParaRPr lang="en-US" sz="2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взаимодействия общества и природы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и животноводству привёл к значительным изменениям природных ландшафтов и началу оседлого образа жизни.
</a:t>
            </a:r>
            <a:endParaRPr lang="en-US" sz="2308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(1986)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стала экологическим и социальным вызовом, выявив необходимость повышения природоохранных мер и ответственности общества.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вмешательство в природу связано с расширением фабрик, загрязнением атмосферы и существенным изменением рельефа местности.
</a:t>
            </a:r>
            <a:endParaRPr lang="en-US" sz="2166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 Аральского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воздействие ирригационных проектов вызвало сокращение водоёма и утрату его биоразнообразия с масштабными последствиями.
</a:t>
            </a:r>
            <a:endParaRPr lang="en-US" sz="22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температурного режима и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мировая температура повысилась на 1,2°C с доиндустриальной эпохи, что ускоряет таяние ледников и изменяет климатические системы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Мирового океана и опустынивание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угрожает прибрежным территориям, а расширение пустынь снижает плодородие почв и увеличивает риск засух в различных регионах.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и его последствия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Footprint Network,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различных стран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показывает нагрузку на природу, отражая потребление ресурсов и генерацию отходов на душу населения в разных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наибольший экологический след, превышающий биокапацитет, тогда как Индия более экономно использует природные ресурсы.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развитие: баланс интересов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означает сбалансированное удовлетворение экономических, экологических и социальных потребностей настоящего без ущерба для будущих поколений.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включают рациональное потребление ресурсов, уменьшение отходов и минимизацию негативного воздействия на окружающую среду во всех сферах деятельности.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Цели устойчивого развития ООН, принятые в 2015 году, объединяющие усилия государств по сохранению планеты и улучшению качества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природоохранной сфере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координируют глобальные инициативы по охране природы, разрабатывают рекомендации и оказывают поддержку странам в экологической политике.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ЮНЕП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соглашение, направленное на ограничение глобального потепления путём сокращения выбросов парниковых газов государствами-участниками.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предусматривает сохранение видов, устойчивое использование природных ресурсов и справедливое распределение выгод от их применения.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парков, исполнение международных соглашений и проекты по сохранению биоразнообразия в сотрудничестве с зарубежными партнёрами.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 службе гармонии общества и природы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установки в Москве и Стокгольме значительно сокращают зависимость от ископаемых ресурсов, снижая уровень загрязнения и углеродный след городов.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меняет города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Электроавтомобили уменьшают выбросы выхлопных газов, способствуя чистому воздуху в городах. Внедрение зарядных станций стимулирует массовое использование транспорта с нулевыми выбросами.
</a:t>
            </a:r>
            <a:endParaRPr lang="en-US" sz="222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электромобильности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данных и сенсорные сети позволяют своевременно обнаруживать экологические нарушения, оптимизировать управление природными ресурсами и улучшать качество среды обитания.
</a:t>
            </a:r>
            <a:endParaRPr lang="en-US" sz="2277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 природы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рационального природопользования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 планирования к восстановлению экосистем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воспитание школьников
</a:t>
            </a:r>
            <a:endParaRPr lang="en-US" sz="435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включают биологию и экологию, формируя базовые знания о природе и важности её сохранения через систематическое обучение.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и волонтёрские акции стимулируют практическое участие и развитие навыков критического мышления в экологической сфере.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клубы и конкурсы, такие как «Зелёная планета», вовлекают молодежь в реальные природоохранные проекты и поддерживают интерес к устойчивому развитию.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экоданные,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показатели ведущих стран: сравнительная таблица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выбросов CO2, уровня переработки отходов и среднего потребления воды показывает разнообразие экологической политики и практик.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высокой переработкой отходов и контролем потребления воды демонстрируют более сбалансированный экологический подход.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общества и молодёжи в охрану природы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массовые акции по очистке природных территорий объединяют тысячи участников по всей России, повышая экологическое сознание и создавая условия для сохранения окружающей среды.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экологический субботник «Зелёная Весна»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обучению раздельному сбору и переработке отходов успешно внедряется в школах и регионах, способствуя формированию экологической культуры и снижению загрязнения.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«РазДельный Сбор»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ценности и личная ответственность старшеклассников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Эко-челленджи и кампании по отказу от пластика мотивируют молодых людей внедрять устойчивые привычки и участвовать в экологических инициативах.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соцсети служат платформой для популяризации экологических знаний и формирования активной жизненной позиции среди старшеклассников.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волонтёрства и блогеров важна в осознании личной ответственности и расширении участия подростков в охране природы и просветительской работе.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развитие: совместный путь общества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2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будущего необходимо интегрировать образование, технологии и совместные усилия на всех уровнях, поддерживая личную ответственность каждого человека.
</a:t>
            </a:r>
            <a:endParaRPr lang="en-US" sz="32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2026-05-10T06:20:45Z</dcterms:created>
  <dcterms:modified xsi:type="dcterms:W3CDTF">2026-05-10T06:20:45Z</dcterms:modified>
</cp:coreProperties>
</file>