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кризисы и новые идеи подорвали старые империи.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колониальные империи ослабли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накануне кризиса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колониальная система казалась прочной: она обеспечивала сырьё, рынки сбыта и престиж держав. Но её устойчивость держалась на силе, неравенстве и зависимости местных элит.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в начале XX века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сеть владений
</a:t>
            </a:r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века Британская империя протянулась от Египта до Индии и значительной части Африки. На карте она выглядела как сеть морских путей, портов и опорных пунктов, связывавших метрополию с залежами сырья и рынками.
</a:t>
            </a:r>
            <a:endParaRPr lang="en-US" sz="142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пространство контроля
</a:t>
            </a:r>
            <a:pPr algn="l" indent="0" marL="0">
              <a:lnSpc>
                <a:spcPct val="90000"/>
              </a:lnSpc>
              <a:buNone/>
            </a:pPr>
            <a:r>
              <a:rPr lang="en-US" sz="13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владения в Африке и Индокитае образовывали широкую дугу, где прямое управление сочеталось с местными посредниками. Империя воспринималась не только как территория, но и как источник налогов, рабочей силы и политического влияния.
</a:t>
            </a:r>
            <a:endParaRPr lang="en-US" sz="131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европейские империи
</a:t>
            </a:r>
            <a:pPr algn="l" indent="0" marL="0">
              <a:lnSpc>
                <a:spcPct val="90000"/>
              </a:lnSpc>
              <a:buNone/>
            </a:pPr>
            <a:r>
              <a:rPr lang="en-US" sz="13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Германская, бельгийская, португальская и нидерландская империи тоже удерживали важные зоны в Африке и Азии. Их карты показывают не сплошные государства, а разрозненные владения, соединённые торговлей, железными дорогами и военным присутствием.
</a:t>
            </a:r>
            <a:endParaRPr lang="en-US" sz="131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колониальный контроль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власти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управлялись по-разному: через поселения переселенцев, прямую администрацию, протектораты или косвенное правление. Выбор модели зависел от населения, экономики и того, насколько дорого было удерживать территорию силой.
</a:t>
            </a:r>
            <a:endParaRPr lang="en-US" sz="963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каркас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контроля оставались сырьё, таможня и монопольная торговля. Метрополии направляли экспорт, владели портами и железными дорогами, чтобы связывать колонию не с её внутренним развитием, а с нуждами империи.
</a:t>
            </a:r>
            <a:endParaRPr lang="en-US" sz="1025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принуждения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присутствие делало сопротивление рискованным, но не устраняло его. Чем сильнее росли налоги, принудительный труд и неравенство, тем чаще возникали забастовки, подпольные организации и первые антиколониальные партии.
</a:t>
            </a:r>
            <a:endParaRPr lang="en-US" sz="94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сопротивления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регионов национальные движения появились ещё до распада империй. Они использовали печать, школы, профсоюзы и городскую политику, чтобы превратить недовольство в организованную борьбу за самостоятельность.
</a:t>
            </a:r>
            <a:endParaRPr lang="en-US" sz="10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как удар по авторитету империй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понесли огромные людские и материальные потери. Колонии увидели, что метрополии уязвимы и уже не кажутся непобедимыми.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1939–1945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истощила бюджеты, разрушила инфраструктуру и сделала содержание империй слишком дорогим. Возросло недовольство и внутри самих колоний.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удержание владений всё чаще требовало либо уступок, либо новой войны. Для многих империй это означало потерю прежнего авторитета и начало распада.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империй: прибыль и издержки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расходы на контроль колоний росли быстрее доходов от них. Особенно дорогими становились армия, администрация и подавление восстаний.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контроль становился экономически невыгодным: расходы на удержание территорий часто превосходили прямую прибыль.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обобщениям исторической литературы о колониальной экономике XX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Самоопределение и новая международная норма
</a:t>
            </a:r>
            <a:endParaRPr lang="en-US" sz="2525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идея права народов на выбор собственной судьбы стала звучать всё чаще. Она постепенно превратилась из политического лозунга в международный принцип.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норма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хартия и последующие документы усилили ожидание, что война ведётся не ради сохранения империй, а ради более справедливого мира. Это подрывало старые оправдания колониализма.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военного времени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 закрепил язык равноправия и самоопределения, которым воспользовались антиколониальные лидеры. Колониальные претензии всё труднее было объяснять как «цивилизаторскую миссию».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опора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СССР критиковали старые империи по разным причинам, но обе сверхдержавы ослабляли их моральный авторитет. Колониальные державы уже не могли рассчитывать на прежнюю поддержку.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двух сверхдержав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институты и антиколониализм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не упразднила колониальные системы, но изменила международный язык. Колониализм всё чаще описывали как временную опеку, а не как естественное право европейских держав.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языка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делегации добивались того, чтобы независимость обсуждалась как законное требование, а не как мятеж. Международное признание делало сопротивление более заметным и легитимным.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легитимности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площадки ООН стали местом, где колониальные лидеры поднимали вопросы репрессий, политических прав и будущего статуса своих стран. Это усиливало давление на метрополии.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трибуна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удерживать колонии стало труднее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изменение тактики сопротивления и рост издержек влияли на решения метрополий.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сценарии деколонизации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траектории распада колониальных империй в середине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порты и телеграф связывали Индию с экономикой империи, но не отменяли политического неравенства. После Первой мировой войны ожидания перемен выросли, и колониальная система уже не выглядела незыблемой.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сеть и напряжение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национальный конгресс постепенно превратился из элитного кружка в массовое движение. Идея ненасильственного сопротивления сделала борьбу за независимость морально сильной и политически неудобной для Лондона.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политика сопротивления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Индия подошла к переговорам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 после раздела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Британская Индия прекратила существование как единая политическая единица. Раздел был проведён в условиях спешки, поэтому независимость сразу обернулась крупным гуманитарным кризисом.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дата независимости не означала мирного перехода: раздел территории вызвал переселение миллионов людей и межобщинное насилие.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раздела Британской Индии, 1947 год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Франция пыталась удержать колонии
</a:t>
            </a:r>
            <a:endParaRPr lang="en-US" sz="3047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власти рассматривали колонии не как временную зависимость, а как часть единого пространства республики. Поэтому любые требования автономии воспринимались как угроза целостности государства.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как единое целое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особенно остро проявилась символическая привязанность к Алжиру. Там вопрос независимости стал не только колониальным, но и внутренним политическим кризисом для самой Франции.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сохранения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ассимиляции обещала включение местных элит в французскую систему, но на практике сохраняла неравные права и жёсткий контроль. Это усиливало разрыв между декларациями и реальностью.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равенства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Индокитае противоречия быстро переросли в войну. Франция пыталась удержать регион силой, но столкнулась с хорошо организованным национальным движением и растущими потерями.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компромисса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французского контроля в Индокитае
</a:t>
            </a:r>
            <a:endParaRPr lang="en-US" sz="2766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во Вьетнаме усилилось национальное движение, которое опиралось на сельскую поддержку и партизанскую тактику. Французская армия не смогла быстро подавить сопротивление.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сопротивления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соглашения закрепили временное разделение Вьетнама и обозначили конец французского доминирования в регионе. Политическое урегулирование стало результатом не силы метрополии, а её ослабления.
</a:t>
            </a:r>
            <a:endParaRPr lang="en-US" sz="882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переговоров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при Дьенбьенфу в 1954 году стало символом исчерпания французских возможностей. Оно показало, что даже крупная европейская держава может проиграть колониальную войну.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перелом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алжирского кризиса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 год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Алжирская война началась как антиколониальное восстание, но быстро переросла в масштабный конфликт. Для Франции Алжир был особенно важен из-за большого европейского населения и символического статуса.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сопровождалась террором, пытками, репрессиями и резкой поляризацией общества. Кризис затронул не только Алжир, но и французскую политику, где росло недоверие к старой колониальной модели.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год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1962 году Алжир получил независимость после Эвианских соглашений. Уход Франции показал, что удержание колонии любой ценой может разрушать саму метрополию сильнее, чем её противники.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62400" y="326250"/>
            <a:ext cx="7752900" cy="48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Португалия потеряла империю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769375" y="1264875"/>
            <a:ext cx="52302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удержание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Салазара долго удерживал колонии, считая их частью единой португальской державы. Поэтому Лиссабон откладывал реформы и игнорировал нарастающее давление освободительных движений в Африке.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769375" y="2357224"/>
            <a:ext cx="52302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1960-х годах в Анголе и Мозамбике развернулись войны за независимость. Затяжные боевые действия истощали ресурсы метрополии и усиливали недовольство внутри страны.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69375" y="3449575"/>
            <a:ext cx="52302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1974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гвоздик в 1974 году изменила саму Португалию и открыла путь к деколонизации. После неё независимость колоний стала вопросом времени, а не 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независимость Конго стала кризисом
</a:t>
            </a:r>
            <a:endParaRPr lang="en-US" sz="2788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Бельгийская администрация долго не готовила местные кадры к управлению страной. Когда пришла независимость, государственные институты оказались слишком слабыми для стабильного перехода власти.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подготовки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Конго показывает: деколонизация требует не только передачи флага и места в ООН, но и подготовки управленцев, законов и механизмов безопасности.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институты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 году независимость была объявлена стремительно, почти без переходного периода. Это создало вакуум власти, который сразу же почувствовали армия, партии и региональные лидеры.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выход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быстро перерос в вооружённые столкновения и борьбу за влияние извне. Конго стало примером того, что формальный уход метрополии не гарантирует реальной стабильности.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после независимости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деколонизации по десятилетиям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число независимых территорий росло волнами. Особенно заметны ускорение в конце 1940-х и массовый прорыв около 1960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скачок пришёлся на 1960-е годы: именно тогда распад империй приобрёл массовый и необратимый характер.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датам независимости стран Азии, Африки и Карибского бассейна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873" y="1733225"/>
            <a:ext cx="500975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распад империй объяснялся не одной причиной, а сочетанием внутренних и внешних факторов. Споры обычно возникают, когда пытаются выбрать только один из них.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была результатом совпадения факторов: войны ослабили метрополии, а международная среда и национальные движения сделали удержание колоний всё менее возможным.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процессам деколонизации XX века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правда, а что упрощение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распад империй и его 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ослабли, когда войны, расходы, национальные движения и новая международная норма самоопределения совпали. Их распад изменил карту мира, но не отменил сложных последствий независимости.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2026-07-26T07:35:23Z</dcterms:created>
  <dcterms:modified xsi:type="dcterms:W3CDTF">2026-07-26T07:35:23Z</dcterms:modified>
</cp:coreProperties>
</file>