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её свойства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повторного умножения и полезные правила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степени важны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записывать выражения короче, быстрее считать и удобнее работать с формулами в алгебре, геометрии и задачах с большими или очень маленькими числами.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числа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a с натуральным показателем n записывают как aⁿ. Такая запись заменяет длинное повторяющееся умножение одинакового числа на само себя.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повторяется в произведении. Показатель показывает, сколько раз основание используется как множитель в записи степени.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 степени, нужно перемножить все одинаковые множители. Например, 2³ означает 2·2·2, а не 2·3 или 2+2+2.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практики удобно запомнить: 5² = 25, 2³ = 8, 10⁴ = 10000. Такие примеры помогают быстро распознавать и читать степени в заданиях.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19" y="16922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степени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показывает, какое число повторяется при умножении. Именно оно определяет, какие множители будут одинаковыми в записи степени и в дальнейшем преобразовании выражения.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говорит, сколько раз основание берётся множителем. Чем он больше, тем длиннее произведение, которое скрыто за короткой записью степени.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-3² и (-3)² смысл разный: без скобок степень относится только к числу 3, а со скобками возводится в квадрат всё число -3.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числа 2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увеличении показателя значения резко возрастают, поэтому степени удобно использовать для краткой и наглядной записи больших чисел.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результат вдвое больше предыдущего, поэтому рост идёт гораздо быстрее обычного сложения.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последовательности степеней 2: 2¹, 2², 2³, 2⁴, 2⁵, 2⁶.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произведения степеней с одинаковым основанием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умножаются степени с одинаковым основанием, показатели складываются: aᵐ·aⁿ = aᵐ⁺ⁿ. Это правило работает, потому что одинаковые множители объединяются в одно произведение.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свойству 2³·2⁵ = 2⁸, x²·x⁵ = x⁷, 10³·10² = 10⁵. Такие преобразования делают выражения короче и удобнее для вычислений.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применять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быстро упрощать длинные произведения, особенно в буквенных выражениях. Оно экономит время и снижает риск ошибок при устных и письменных вычислениях.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частного степеней с одинаковым основанием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aᵐ: aⁿ = aᵐ⁻ⁿ, если m &gt; n. Это связано с сокращением одинаковых множителей.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сокращения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2⁶: 2³ = 2³, x⁸: x³ = x⁵, 5⁴: 5² = 5². В записи остаётся только разность показателей, а выражение становится компактнее.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полезно при работе с дробями и буквенными выражениями. Оно помогает быстро сокращать запись и видеть общий вид ответа без лишних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заменять длинные записи более короткими и удобными для 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связаны с одним принципом: повторяющиеся множители можно объединять, сокращать или распределять по скобкам.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курса алгебры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преобразования выражений в алгебре 7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ещё в степень, показатели нужно умножать: (aᵐ)ⁿ = aᵐⁿ. Здесь нельзя складывать показатели, потому что выражение означает повторение одной степени.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(2³)² = 2⁶, а (x⁴)³ = x¹². Сначала сохраняют основание, затем перемножают показатели, получая новый показатель степени.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раскрыть внутреннюю степень как группу одинаковых множителей. Тогда легче увидеть, что каждая группа повторяется несколько раз, а не просто складывается.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и дроби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 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произведение, степень распределяется на каждый множитель отдельно. Это позволяет убрать скобки и получить более удобную запись без изменения значения выражения.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в 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действует тот же принцип: числитель и знаменатель возводятся в одну и ту же степень, при этом знаменатель не должен быть равен нулю.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особенно удобны при работе с буквенными выражениями, когда нужно быстро раскрыть скобки, сократить запись и подготовить выражение к дальнейшим преобразованиям.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сохраняет согласованность действий со степенями и помогает выводить новые формулы через деление степеней с одинаковым основанием.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курса алгебры 7 класса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любое ненулевое число в нулевой степени.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дробь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не делает число отрицательным. Он означает, что степень нужно записать в знаменатель дроби, а исходное число становится обратным.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a⁻ⁿ важно помнить: минус относится к показателю, а не к основанию. Поэтому a⁻³ равно 1/a³, а не -a³.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записи удобна при работе с дробями и очень маленькими величинами. Она помогает компактно записывать выражения и упрощать вычисления в задачах.
</a:t>
            </a:r>
            <a:endParaRPr lang="en-US" sz="9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с положительными и отрицательными показателями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показатель степени у числа 10, тем меньше становится результат. Это хорошо видно на переходе от целых чисел к десятичным дробям.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закономерное уменьшение значения при убывании показателя: нулевая степень даёт 1, а отрицательные показатели переводят число в дробную форму.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и вычисления для чисел 10,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 и числа 0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 любой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остаётся равным самому себе при любом натуральном показателе. Это удобно: даже очень длинное произведение единиц не меняет значение результата.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положительной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нулю, а показатель положительный, произведение содержит ноль, поэтому результат тоже равен нулю. Такое правило легко проверить на примерах.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нуля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нельзя возводить в нулевую степень, потому что здесь нарушаются общие правила степеней. Именно поэтому в формулах всегда указывают ограничение a ≠ 0.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самые частые ошибки и сразу проверить, правильно ли записаны основание, показатель и скобки.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вычислением, а с записью. Внимательная проверка скобок и оснований помогает избежать неверного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алгебре 7 класса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99" y="2192833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836" y="2192833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жизни и науке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позволяют коротко записывать очень большие числа, например миллионы, миллиарды и триллионы. Такая запись удобна для чтения, сравнения и 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степень помогает записывать площадь квадрата как a² и объём куба как a³. Это делает формулы короче и понятнее.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степени часто связаны с двоичной системой счисления и объёмом памяти. Краткая запись помогает быстро оценивать размеры данных.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химии степени используют для очень малых и очень больших величин. Это удобно, когда обычная запись становится слишком длинной.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в примере со степенями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скобки, основание и правило преобразования.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складываются. Это одно из самых часто используемых правил при упрощении выражений и сокращении записи.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Правило работает только при одинаковом основании и помогает быстро сокращать дробные выражения.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в степень, показатели умножаются. Здесь важно не складывать их по привычке, а точно следовать записи.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и дроби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можно распределить на каждый множитель или на числитель и знаменатель. Это удобно при раскрытии скобок и преобразовании дробей.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и отрицательная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 даёт 1 для ненулевого основания, а отрицательная переводит число в дробь. Эти правила завершают систему основных свойств степеней.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считать быстрее и точнее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это удобная запись повторного умножения, а её свойства делают выражения короче и понятнее. Эти правила нужны для уверенной работы в алгебре 7 класса.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2026-05-29T22:21:03Z</dcterms:created>
  <dcterms:modified xsi:type="dcterms:W3CDTF">2026-05-29T22:21:03Z</dcterms:modified>
</cp:coreProperties>
</file>