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Перестройки генома в онтогенезе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молекулярных изменений генома на всех этапах развития организма.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открытий в изучении геномных перестроек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перестроек генома началось с цитогенетики в XX веке и кардинально расширилось после открытия мобильных элементов Барбарой Мак-Клинток, позволивших понять динамику генома в развитии и заболеваниях.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классификация перестроек генома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перестройки — структурные изменения ДНК: делеции, дупликации, инверсии, транслокации и перемещение мобильных элементов.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перестройки происходят в клетках тела, влияя на их функцию, но не передаются потомству.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перестроек по-разному влияет на индивидуальное развитие и может иметь последствия для здоровья и эволюции.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Герминальные перестройки возникают в половых клетках, передаваясь по наследству, формируя генетическую изменчивость.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типов геномных перестроек в онтогенезе
</a:t>
            </a:r>
            <a:endParaRPr lang="en-US" sz="2369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числа копий участков ДНК (CNV)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изменения в количествах генетических участков играют ключевую роль в адаптации клеток и могут приводить к патологиям при аномалиях. CNV варьируются между тканями и развитием.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аберрации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структуры хромосом, такие как делеции, дупликации и транслокации, влияют на экспрессию генов и участвуют в формировании клеточных особенностей и заболеваний.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мобильных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Транспозоны и ретротранспозоны активно перемещаются в геноме, создавая вариации и модифицируя генетический ландшафт, особенно в нейронах и иммунных клетках.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перестроек генома по стадиям онтогенеза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перестроек наблюдается в самых ранних этапах развития, что отражает глобальную геномную динамику.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активность перестроек в иммунных и нейрональных клетках способствует их функциональному разнообразию.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Nature Genetics, 2021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перестроек генома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кроссинговер во время мейоза приводит к дупликациям или делециям генетического материала, изменяя структуру хромосом.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транспозонов вызывает вставки, удаление и перестановки генетических фрагментов, влияя на геномную пластичность.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репликации и репарации ДНК способствуют появлению перестроек, включая мутации и хромосомные аберрации.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V(D)J-рекомбинация в иммунной системе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лимфоцитов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V(D)J-рекомбинации формирует миллионы уникальных рецепторов B- и T-клеток, обеспечивая широкий спектр иммунной защиты от патогенов.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регуляция и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строго контролируется ферментными комплексами, позволяя адаптироваться к изменяющимся условиям и предотвращая нежелательные перестройки.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перестроек у животных и растений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преобладают соматическая рекомбинация и хромосомные перестройки, обеспечивающие иммунный ответ и развитие тканей.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поддерживают эволюционную гибкость, создавая генетическое разнообразие в обеих царствах живых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широко распространена полиплоидия и активность ретротранспозонов, что способствует адаптации к окружающей среде и видообразованию.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мобильных генетических элементов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и SINE элементы способны самостоятельно перемещаться по геному, вызывая вставки и удаления, что ведёт к изменению генетической информации.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мобильных элементов достигает пика во время эмбриогенеза и особенно в мозге, способствуя разнообразию нейрональных клеток и их функциям.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639631"/>
            <a:ext cx="4791900" cy="185333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перестроек в различных типах клеток
</a:t>
            </a:r>
            <a:endParaRPr lang="en-US" sz="286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отличия в перестройках и механизмах среди нейронов, иммунных и эпителиальных клеток.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наиболее интенсивны в иммунных и нейрональных клетках, что связано с их функциональной сложностью.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Nature Reviews Genetics, 2020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Эпигенетическая регуляция геномных перестроек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Метилирование ДНК и модификации гистонов влияют на активность участков генома, определяя локусы геномных перестроек и обеспечивая пространственную и временную регуляцию.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изменения способны либо подавлять, либо активировать механизмы перестройки, что жизненно важно для нормального развития клеток и тканей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эпигенетического контроля приводит к аномальным перестройкам, повышая риск онкологических заболеваний и наследственных патологий через дестабилизацию генома.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5374"/>
            <a:ext cx="4145700" cy="165180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8300" y="965374"/>
            <a:ext cx="4145700" cy="16518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соматических перестроек в нервной системе
</a:t>
            </a:r>
            <a:endParaRPr lang="en-US" sz="2622" dirty="0"/>
          </a:p>
        </p:txBody>
      </p:sp>
      <p:sp>
        <p:nvSpPr>
          <p:cNvPr id="10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6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Ретротранспозиция LINE-1 увеличивает нейрональное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нервных клетках активно происходит ретротранспозиция элементов LINE-1, что создаёт генетическое разнообразие внутри мозга. Это способствует формированию уникальной нейрональной сети и влияет на когнитивные функции.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74950" y="2730300"/>
            <a:ext cx="38433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изменения и индивидуальные особенности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Соматические перестройки генома влияют на работу нейронов, что отражается в различиях памяти и поведении у разных людей. Эти генетические вариации служат фундаментом для индивидуальных когнитивных способностей.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Обратимые и необратимые перестройки генома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Делеции и инверсии часто приводят к необратимым изменениям, влияя на стабильность генома и функции затронутых участков ДНК в клетках 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Необратимые перестройки зачастую закрепляют новые свойства клеток, но при этом могут приводить к наследуемым аномалиям и заболеваниям, если изменены важные гены.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некоторых перестроек обеспечивает гибкость геномной структуры и способствует клеточной пластичности в ответ на внешние и внутренние сигналы.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V(D)J-рекомбинация является обратимым процессом, происходящим в иммунных клетках, позволяя формировать разнообразие антител и T-клеточных рецепторов при адаптации.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перестройки у человека — аномалии развития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Делеции участка 22q11 вызывают синдром Ди Джорджи, сопровождающийся пороками сердца, аномалиями лицевого черепа и нарушениями иммунитета. Эти геномные изменения выявлены у множества пациентов.
</a:t>
            </a:r>
            <a:endParaRPr lang="en-US" sz="1382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транслокации нарушают регуляцию генов и ассоциированы с развитием лейкозов. Клинические и молекулярные исследования доказали их роль в патогенезе ряда онкогематологических заболеваний.
</a:t>
            </a:r>
            <a:endParaRPr lang="en-US" sz="13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заболеваний, обусловленных перестройками генома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Онкологические заболевания составляют подавляющую часть заболеваний, связанных с перестройками. Врожденные патологии и редкие болезни также имеют значительный вклад.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значимость геномных перестроек для здоровья человека и необходимость их ранней диагностики и изучения.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и международные медицинские регистры, 2023
</a:t>
            </a:r>
            <a:endParaRPr lang="en-US" sz="136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генома и эволюция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перестройки стимулируют появление новых признаков и увеличивают генетическую вариабельность, способствуя адаптации видов к меняющимся условиям среды.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способствуют ускорению эволюционных изменений, расширяя пределы генетического разнообразия и повышая устойчивость популяций.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у растений и быстрая селекция иммуноглобулинов у позвоночных демонстрируют роль перестроек в формировании новых биологических функций и видообразовании.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перестроек генома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NGS позволяет получать детальную картину перестроек на различных уровнях, включая отдельные клетки. Микромассивы помогают выявлять вариации числа копий ДНК в геноме.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Высокопроизводительное секвенирование и микромассивы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FISH позволяет визуализировать локализацию хромосомных перестроек в клеточных ядрах. Одномолекулярное секвенирование повышает точность изучения структурных изменений генома.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Флуоресцентная гибридизация и одномолекулярное секвенирование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перестроек генома в онтогенезе
</a:t>
            </a:r>
            <a:endParaRPr lang="en-US" sz="2419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Обоснование: объединение цитогенетики и молекулярной биологии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применения знаний о перестройках генома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использует данные о перестройках для разработки целевых терапий и улучшения качества лечения различных заболеваний.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генетической диагностики становятся более точными, позволяя выявлять перестройки на ранних этапах развития патологий.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исследования на основе перестроек расширяют понимание биологических процессов и способствуют созданию новых биотехнологий.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генома с помощью CRISPR/Cas9 оптимизируется с учётом особенностей перестроек для повышения эффективности и безопасности вмешательств.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перестроек генома в онтогенезе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Перестройки генома формируют основу молекулярного разнообразия и адаптации в развитии организмов, что является фундаментом прогресса биологии, медицины и эволюционных наук.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2026-05-10T00:58:26Z</dcterms:created>
  <dcterms:modified xsi:type="dcterms:W3CDTF">2026-05-10T00:58:26Z</dcterms:modified>
</cp:coreProperties>
</file>