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причастия называют признак по действию.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причастия в речи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делают описание точнее: помогают быстро назвать признак предмета, связанный с действием, и узнавать такие слова в текстах, предложениях и учебных заданиях.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различаются по смыслу: одно показывает действие самого предмета, другое — действие, направленное на него.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разряда причастий изучают в этой теме.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94184"/>
            <a:ext cx="4133400" cy="14770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причастия: сравнение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разряда по смыслу, примерам и способу действия.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участником действия: действительные причастия называют действующий предмет, страдательные — предмет, который испытывает действие.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и прошедшего времени
</a:t>
            </a:r>
            <a:endParaRPr lang="en-US" sz="2852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показывают, что предмет действует сейчас или в общем процессе: читающий ученик, строящий рабочий, играющий ребёнок. Признак связан с действием, которое выполняет сам предмет.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называют предмет, который сам действовал раньше: читавший, строивший, игравший. Они помогают передать уже завершённое действие и сохранить связь с признаком предмета.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представить цепочку: предмет выполняет действие, а затем это действие становится его признаком. Такая схема помогает не путать действительные формы со страдательными.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настоящем, и в прошедшем времени действительное причастие отвечает за признак по действию. Поэтому при разборе важно сначала найти, кто именно выполняет действие.
</a:t>
            </a:r>
            <a:endParaRPr lang="en-US" sz="12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быстро распознать форму и подобрать пример по правилу образования.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действительных причастий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суффиксов больше, поэтому именно оно требует внимания к спряжению глагола; в прошедшем времени выбор проще и связан с основой слова.
</a:t>
            </a:r>
            <a:endParaRPr lang="en-US" sz="9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действительные причастия настоящего времени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Выбираем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1-го спряжения обычно используются -ущ-, -ющ-, а у глаголов 2-го спряжения — -ащ-, -ящ-. Выбор зависит от формы глагола.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присоединения суффикса получается форма с признаками глагола и прилагательного: поющий, рисующий, видящий, слышащий.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Берём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глагол несовершенного вида и берут основу настоящего времени. Именно она служит базой для будущего причастия.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инфинитив или форму прошедшего времени глагола. От этой основы и строится действительное причастие прошедшего времени.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Учесть звук в конце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оканчивается на гласную, чаще добавляют суффикс -вш-. После согласной обычно используется -ш-. Это помогает правильно оформить слово.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Образовать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появляются слова прочитавший, увидевший, шедший, нёсший. Во всех примерах предмет сам выполнял действие, но оно относится к прошлому.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формы важно убедиться, что она называет не объект действия, а того, кто действовал. Это главный смысловой признак разряда.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действительные причастия прошедшего времени
</a:t>
            </a:r>
            <a:endParaRPr lang="en-US" sz="27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и прошедшего времени
</a:t>
            </a:r>
            <a:endParaRPr lang="en-US" sz="2852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 обозначают предмет, который испытывает действие в данный момент: читаемый, видимый, сохраняемый. Здесь внимание сосредоточено не на действующем лице, а на самом предмете.
</a:t>
            </a:r>
            <a:endParaRPr lang="en-US" sz="1173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называют предмет, над которым действие уже совершилось: прочитанный, построенный, решённый, открытый. Они особенно полезны, когда важно показать результат.
</a:t>
            </a:r>
            <a:endParaRPr lang="en-US" sz="129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активно используются в учебных и информационных текстах, где нужно подчеркнуть итог: выполненное задание, закрытая дверь, написанное письмо.
</a:t>
            </a:r>
            <a:endParaRPr lang="en-US" sz="1235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можно задать вопрос от действия к предмету, перед нами страдательная форма. Она отвечает на вопрос о том, что сделано с предметом, а не что сделал он сам.
</a:t>
            </a:r>
            <a:endParaRPr lang="en-US" sz="12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помогают отличать формы по времени и быстро находить причастие в тексте.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страдательных причастий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для страдательных причастий используются два основных суффикса, а в прошедшем — несколько вариантов, поэтому особенно важно проверять основу глагола.
</a:t>
            </a:r>
            <a:endParaRPr lang="en-US" sz="9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страдательные причастия настоящего времени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переходных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 образуются только от переходных глаголов несовершенного вида, потому что действие должно быть направлено на предмет, который его испытывает.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спряжением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причастия зависит от спряжения исходного глагола: у глаголов первого спряжения обычно пишется суффикс -ем-, а у глаголов второго спряжения — -им-.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причастиям относятся слова читаемый, уважаемый, хранимый, видимый. Они обозначают признак предмета через действие, которое происходит с ним сейчас.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определить глагол, затем спряжение и только после этого выбрать суффикс. Так легче понять, почему форма выглядит именно так.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страдательные причастия прошедшего времени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переходного глагола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образуются от переходных глаголов, то есть от слов, которые могут иметь прямое дополнение. Именно поэтому в форме сохраняется связь с предметом, над которым совершено действие.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формам относятся написанный, построенный, решённый, закрытый, сделанный. Во всех примерах видно, что результат действия уже получен и относится к предмету.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суффиксы -енн-, -нн- и -т-. Они помогают узнать, что перед нами именно страдательное причастие прошедшего времени, а не другая форма.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страдательных причастий прошедшего времени часто появляются зависимые слова: построенный кем? , решённый когда? , закрытый чем?. Они уточняют, кем или чем было выполнено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действительное и страдательное 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определить разряд по смыслу, суффиксу и связи с исходным глаголом.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одна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бывает только у страдательных причастий прошедшего времени. Она показывает результат действия и чаще всего сообщает о состоянии предмета в предложении.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такие формы звучат в сочетаниях письмо написано, задача решена, окна открыты, дом построен. Они помогают быстро сообщить, что действие уже завершилось.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обычно входят в состав сказуемого и выполняют его часть. Поэтому они особенно важны для построения точных и кратких высказываний.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 изменяются по падежам, но меняются по числам, а в единственном числе — по роду. Это нужно помнить при согласовании с подлежащим.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страдательных причастий
</a:t>
            </a:r>
            <a:endParaRPr lang="en-US" sz="31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84481"/>
            <a:ext cx="3856200" cy="19791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соотнести разряд причастия, время и характерные суффиксы.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 время вместе помогают быстрее определить разряд причастия и не перепутать действительное значение со страдательным.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таблица составлена по учебным примерам.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 и удобные примеры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 предложении
</a:t>
            </a:r>
            <a:endParaRPr lang="en-US" sz="334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 — это причастие вместе с зависимыми словами. Он работает как единое целое и уточняет признак предмета, делая высказывание более точным и выразительным.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ученик, читающий книгу; книга, прочитанная учеником; дом, построенный строителями. В каждом примере оборот показывает, какое действие связано с предметом и кто его выполняет.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часто выделяется запятыми, если стоит после определяемого слова. Такое оформление помогает читателю быстрее увидеть границы оборота и правильно понять предложение.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особенно заметны там, где нужно точно описать предмет, его действие или результат действия, не перегружая текст лишними предложениями.
</a:t>
            </a:r>
            <a:endParaRPr lang="en-US" sz="105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примеров школьного курса русского языка; качественное сравнение сфер употребления.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причастия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учебным примерам причастия чаще всего встречаются в текстах с описанием и объяснением; действительные и страдательные формы распределяются по задаче высказывания.
</a:t>
            </a:r>
            <a:endParaRPr lang="en-US" sz="9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причастий
</a:t>
            </a:r>
            <a:endParaRPr lang="en-US" sz="280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значение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вместо действительного причастия выбирают страдательное: читаемый ученик вместо читающий ученик. Нужно сначала определить, кто выполняет действие.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суффикс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в выборе суффикса и пишут написавший вместо написанный. Чтобы избежать этого, полезно помнить, от какого глагола образована форма и к какому времени она относится.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Нарушают согласование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должно согласовываться с существительным в роде, числе и падеже. Поэтому важно проверять формы решённая задача, решённые задачи и не смешивать их.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видят действие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невнимание к смыслу. Если не понять, кто действует и на что направлено действие, легко выбрать неправильный разряд или окончание.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знаний: три признака причастия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помогают распознать причастие и отличить его от похожих форм.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значение признака по действию и сохраняются глагольные и прилагательные признаки, слово можно уверенно отнести к причастию.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делают речь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 различаются по смыслу, суффиксам и образованию. Если понимать, кто действует и на что направлено действие, легко выбрать правильную форму и писать грамотнее.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2026-05-28T04:39:06Z</dcterms:created>
  <dcterms:modified xsi:type="dcterms:W3CDTF">2026-05-28T04:39:06Z</dcterms:modified>
</cp:coreProperties>
</file>