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темперамент в биологии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и нервы влияют на чувства и поведение человека?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биология изучает чувства и поведение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почему люди по-разному реагируют на одни и те же события. Учёные связали эмоции и темперамент с работой нервной системы, а у подростков эти особенности особенно заметны из-за роста и нагрузок.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как кратковременные реакции организма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возникает почти сразу после того, как человек замечает что-то приятное, опасное или важное. Она помогает организму быстро понять, как следует реагировать в этой ситуации.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оценка события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наиболее известным эмоциям относятся радость, страх, гнев, удивление, грусть и отвращение. Они различаются по силе, длительности и тому, как человек ведёт себя внешне.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эмоций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эмоций меняются мимика, дыхание, пульс, тонус мышц и движения. Поэтому переживания заметны не только самому человеку, но и окружающим.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теле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переживания часто запоминаются лучше обычных событий. Это помогает человеку быстрее учиться на опыте и избегать повторения опасных или неприятных ситуаций.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памяти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 просто отражают настроение, но и направляют действия. Они помогают выбрать, стоит ли приближаться, защищаться, отступать, радоваться или насторожиться.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поведением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37" y="1779938"/>
            <a:ext cx="63746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эмоций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повышает осторожность, помогает быстрее заметить опасность и подготовиться к действию. Благодаря этому человек реже попадает в рискованные ситуации и успевает среагировать заранее.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облегчает контакт с другими людьми, делает совместную работу и обучение более успешными. Положительные эмоции помогают лучше слушать, запоминать и сотрудничать.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 проблеме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указывает на препятствие, несправедливость или нарушение личных границ. Он помогает человеку понять, что ситуацию нужно изменить, а не просто терпеть.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запоминание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участвуют в принятии решений и делают важные события более заметными для памяти. Так организм быстрее учится на удачном и неудачном опыте.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проявляются во внешнем облике
</a:t>
            </a:r>
            <a:endParaRPr lang="en-US" sz="2909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часто читаются по глазам, бровям, губам и общему выражению лица. Именно мышцы лица первыми показывают радость, страх, раздражение или удивление.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движения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тревоге человек может сжиматься и двигаться осторожно, а при раздражении — делать резкие жесты. Положение тела хорошо отражает внутреннее состояние.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речь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Тембр, громкость и скорость речи меняются вместе с эмоцией. От волнения голос может стать тише и прерывистее, а при радости — более живым и быстрым.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тонус тела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влияет на напряжение мышц и подвижность всего тела. Поэтому по внешнему виду можно заметить, когда человек расслаблен, напряжён или возбуждён.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мозг в возникновении эмоций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появляется после того, как мозг оценивает событие как важное, приятное или опасное. Эта оценка происходит очень быстро и часто ещё до полного осмысления ситуации.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значимости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ускоряет сердцебиение, меняет дыхание и усиливает потоотделение. Эти реакции делают эмоции заметными и помогают организму быстро отвечать на нагрузку.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реакции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запускает изменения внутри организма при сильном волнении. Он влияет на работу внутренних органов и помогает подготовить тело к действию.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участвует в формировании эмоциональных реакций и помогает связывать переживания с памятью. Поэтому яркие события человек обычно запоминает особенно хорошо.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01" y="1595710"/>
            <a:ext cx="3736625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темперамента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типа есть свои сильные стороны и свои трудности.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помогает описать общий стиль поведения, но не определяет способности человека или его успехи.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«Эмоции и темперамент»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сила реакции у разных темпераментов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темп реакции и её выраженность не всегда совпадают: у одних типов они сильнее связаны, у других —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 реагирует быстро и ярко, флегматик — медленнее и спокойнее, а меланхолик чувствителен даже при внешней сдержанности.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характеристики четырёх темпераментов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Сангвиник: подвижность и общительность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входит в контакт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 быстро приспосабливается к новой обстановке, не боится знакомиться и охотно включается в общую работу. Ему обычно проще начать разговор и поддержать команду.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мешать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связана с непостоянством интереса. Сангвиник может увлечься новым делом, но быстро отвлечься, если задание кажется слишком длинным или однотипным.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работать в динамике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Такому ученику часто подходят задания, где нужно быстро переключаться, отвечать устно и выступать перед классом. Изменения он воспринимает легче, чем однообразие.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Холерик: энергия, инициативность и резкость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 обычно действует решительно и не любит долго ждать. Он легко берёт инициативу, быстро включается в работу и нередко становится заметным в группе.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 холерика выражены ярко и заметно. В споре, неожиданной ситуации или при стрессе он может говорить громче, жестикулировать активнее и резко менять тон.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реакции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полезны пауза перед ответом, план действий и умение дослушивать других. Такие приёмы снижают резкость и помогают направить энергию в полезное русло.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правила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высокой скорости реакции холерик иногда принимает решения слишком быстро. Это помогает в активных делах, но может приводить к ошибкам и конфликтам.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поспешности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Флегматик: устойчивость и спокойствие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темп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 редко действует наспех: он сначала присматривается к задаче, а затем работает размеренно и без лишних эмоций. Такой стиль помогает сохранять качество и не терять внимание к деталям.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темперамента особенно полезен в длительной, однообразной и аккуратной работе. Флегматик обычно не бросает начатое дело и умеет долго сохранять концентрацию, если не торопить его.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дается труднее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медленным включением в деятельность и переходом между заданиями. Ему нужно больше времени, чтобы собраться, начать действовать и перестроиться на новый вид работы.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меланхолика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 тонко замечает настроение людей и остро воспринимает критику, резкий тон и конфликт. Даже небольшое напряжение может надолго повлиять на его самочувствие и уверенность.
</a:t>
            </a:r>
            <a:endParaRPr lang="en-US" sz="1385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часто замечает то, что другим кажется неважным: детали, изменения в настроении, неточности в работе. Это помогает ему быть внимательным и аккуратным в учебе.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стрессу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спешка и большое количество впечатлений быстро утомляют меланхолика. В незнакомой обстановке ему может быть труднее включиться в деятельность и спокойно показать свои способности.
</a:t>
            </a:r>
            <a:endParaRPr lang="en-US" sz="1369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спокойной атмосфере меланхолик способен работать очень тщательно, вдумчиво и ответственно. Его сильные стороны особенно заметны там, где нужна точность и серьезное отношение к делу.
</a:t>
            </a:r>
            <a:endParaRPr lang="en-US" sz="13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плохая отметка вызывает разные реакции
</a:t>
            </a:r>
            <a:endParaRPr lang="en-US" sz="254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и та же ситуация по-разному воспринимается нервной системой и разными типами темперамента.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темперамент: в чем различие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связан с особенностями нервной системы и проявляется сравнительно постоянно. Он задает общий темп реакции, уровень подвижности и типичную силу эмоциональных откликов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 — основа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не определяет, каким человеком обязательно станет ученик. Он лишь делает одни реакции более привычными, а другие — менее удобными, поэтому многое зависит от воспитания и опыта.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судьбой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возникают в ответ на конкретное событие и могут сменяться несколько раз в течение дня. На них влияют усталость, сон, успехи, конфликты и общее самочувствие.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меняются быстро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эмоциональное состояние подростка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даже небольшие изменения режима дня или отношений в классе заметно отражаются на настроении и работоспособности.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учебная нагрузка обычно сильнее всего влияют на эмоциональные колебания, поэтому режим и отдых особенно важны.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«Эмоции и темперамент»; диаграмма носит иллюстративный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помогает регулировать сильные эмоции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 помогает нервной системе снизить напряжение. Если не отвечать сразу, а на несколько секунд сосредоточиться на дыхании, легче избежать резкой реакции и лишних слов.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паузу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Спокойное, ровное дыхание снижает частоту сердечных сокращений и помогает телу перейти из состояния возбуждения в более уравновешенное. Этот прием особенно полезен при волнении перед ответом.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медленнее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прогулка, счет предметов, чтение или другой простой шаг помогают отвлечься от сильного переживания. Мозг получает время, чтобы обработать событие без лишнего напряжения.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Переключить внимание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с близкими, учителем или другом помогает взглянуть на ситуацию со стороны. Поддержка снижает тревогу и делает переживание менее острым и продолжительным.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поддержку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активность, полноценный сон и регулярный режим дня поддерживают работу нервной системы. Когда организм не переутомлен, сильные эмоции переносятся легче и контролируются лучше.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и отдыхать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темпераменты проявляются в учебе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урок или задание по-разному подходит разным типам темперамента.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учебе зависит не только от способностей, но и от того, насколько условия работы подходят особенностям темперамента.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«Эмоции и темперамент»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темперамент и характер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природа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связан с работой нервной системы и проявляется с ранних лет. Характер формируется позже под влиянием воспитания, опыта, привычек и отношений с окружающими.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медленно отвечает или вспыхивает, это еще не означает плохие черты личности. Иногда такое поведение объясняется врожденными особенностями реакции, а не отношением к другим.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конфликтов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понимают разницу между темпераментом и характером, они реже делают поспешные выводы. Это помогает спокойнее обсуждать трудности и лучше понимать друг друга.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уважения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темперамента учит принимать различия между людьми. Один быстрее действует, другой дольше думает, и оба могут успешно учиться и работать в своем темпе.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 типичные школьные ситуации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требуют разной скорости включения, устойчивости и чувствительности к замечаниям, поэтому одному ученику они даются легче, чем другому.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 быстрые ситуации чаще подходят сангвинику и холерику, а спокойные и длительные — флегматику; меланхолику важна доброжелательная атмосфера.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«Эмоции и темперамент»; значения условные, для наглядного сравнения.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темперамент: ключ к пониманию поведения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показывают, как человек реагирует на события здесь и сейчас, а темперамент объясняет его привычный стиль поведения. Понимая эти особенности, легче учиться, общаться и уважать различия между людьми.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2026-06-01T13:18:53Z</dcterms:created>
  <dcterms:modified xsi:type="dcterms:W3CDTF">2026-06-01T13:18:53Z</dcterms:modified>
</cp:coreProperties>
</file>