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важная часть растения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Подземный помощник растения: держит, поит и кормит.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корень растений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есть у растений в парке, лесу и на огороде. Они бывают очень разными, но всегда помогают растению жить. По корню легко понять, как устроена подземная часть растения и зачем она нужна.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5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корень и как его заметить
</a:t>
            </a:r>
            <a:endParaRPr lang="en-US" sz="2856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Спрятан в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растёт под поверхностью почвы, поэтому мы обычно видим только стебель, листья и цветок. Чтобы рассмотреть его, нужно осторожно выкопать растение или посмотреть на него при пересадке.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311683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видно у овощей
</a:t>
            </a:r>
            <a:pPr algn="l" indent="0" marL="0">
              <a:lnSpc>
                <a:spcPct val="100000"/>
              </a:lnSpc>
              <a:buNone/>
            </a:pPr>
            <a:r>
              <a:rPr lang="en-US" sz="56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растений корень заметен особенно хорошо. Морковь, свёкла и редис растут в земле, поэтому их подземная часть легко привлекает внимание и помогает понять, как устроен корень.
</a:t>
            </a:r>
            <a:endParaRPr lang="en-US" sz="1228" dirty="0"/>
          </a:p>
        </p:txBody>
      </p:sp>
      <p:sp>
        <p:nvSpPr>
          <p:cNvPr id="12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наблюдать дома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Комнатные растения тоже помогают изучать корни. Когда их пересаживают в новый горшок, можно увидеть тонкие и длинные корешки. Главное — делать это аккуратно, чтобы не повредить подземного труженика.
</a:t>
            </a:r>
            <a:endParaRPr lang="en-US" sz="12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главный корень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сильный стержень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растений есть главный корень. Он выглядит как крепкий подземный стержень, который уходит вниз и становится опорой для всего растения.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боковые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главного корня отходят более тонкие боковые корешки. Они расширяют подземную сеть и помогают растению лучше удерживаться в почве и получать влагу.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корень хорошо заметен у одуванчика, моркови и фасоли. Если присмотреться, у этих растений подземная часть выглядит особенно мощной и чёткой.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3050" y="1612800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задачи корня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Берёт воду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корневые волоски всасывают воду из почвы. Без этого растение быстро завянет, ведь именно вода помогает ему оставаться свежим и расти.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Добывает питание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водой корень получает из земли минеральные вещества. Они нужны растению для роста, зелёных листьев и общего здоровья.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Удерживает растение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крепко закрепляет растение в почве. Благодаря этому оно не падает от ветра и стоит прямо, как настоящий стойкий малыш.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удерживает растение в земле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прочно закрепляет растение в почве. Чем сильнее подземная система, тем труднее ветру вырвать его из земли или наклонить в сторону.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падения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корневая система развита хорошо, растение чувствует себя увереннее. Оно словно стоит на невидимых подземных ножках, которые держат его очень надёжно.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для деревьев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высоких деревьев корни работают как крепкие держатели. Они поддерживают тяжёлый ствол и помогают дереву оставаться устойчивым даже во время непогоды.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016" y="1372511"/>
            <a:ext cx="2712656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помогает запасать пищу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внутри корня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растений в корне накапливаются питательные вещества. Такой запас помогает пережить холодное время и дождаться нового роста.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303650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Толстые и сочные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корне хранится много пищи, он становится крупным, сочным и вкусным. Именно поэтому морковь, свёкла, редис и репа так хорошо знакомы на кухне.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весной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в корне особенно полезны весной. Растение использует их, чтобы быстрее начать рост и не тратить силы с нуля.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Корень-стержень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моркови под землёй растёт один главный корень, похожий на крепкий стержень. Он уходит вниз и помогает растению удерживаться в почве. Такой корень часто называют стержневым, и его форма хорошо заметна даже детям.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тонких корешков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пшеницы и лука подземная часть выглядит иначе. Там много тонких корней, собранных вместе, как щётка. Это мочковатая корневая система, и она помогает растению уверенно жить в своей среде.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зависит от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растения выбирают разные подземные “инструменты”. Одним удобнее иметь один сильный корень, другим — много тонких. Так корни помогают растениям приспосабливаться к почве, влаге и месту роста.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корней у растений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корни ищут влагу в почве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Почва вокруг корня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начинает рост в земле, где есть влага и минеральные вещества. Он словно подземный разведчик, который не спешит, но всё замечает.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Поиск лучшего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почва рыхлая и влажная, корню легче двигаться вглубь и в стороны. В сухой или твёрдой земле ему приходится работать намного труднее.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Вода найдена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корень находит нужную влагу, растение получает питание и остаётся свежим. Так подземный путь заканчивается полезной находкой для всего растения.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нужна корню для жизни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Корню важна не только вода, но и воздух. Без него он работает хуже, поэтому слишком плотная земля мешает растению чувствовать себя хорошо.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Рыхлая земля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рыхлой почве корни легче растут и распространяются в стороны. Такая земля удобнее для растения, потому что в ней есть место и для воды, и для воздуха.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почвы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состоит из песка, глины, перегноя, воды и воздуха. От её качества зависит, сможет ли корень нормально расти и помогать всему растению.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корни появляются не снизу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новые корешки вырастают не из главного корня, а прямо из стебля. Так растение словно получает запасные опоры. Эти придаточные корни помогают ему лучше держаться в почве и добывать воду, если обычных корней стало мало.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Клубника держится на усах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клубники придаточные корни появляются на молодых побегах, которые касаются земли. Они быстро укореняются и помогают новому растению расти рядом с «мамой». Благодаря этому клубника легко расселяется и образует целую зелёную семейку.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и комнатные растения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кукурузы на стебле можно заметить дополнительные корни, похожие на крепкие подпорки. У некоторых комнатных растений они тоже появляются после пересадки или в сыром месте. Это помогает растению приспосабливаться и не терять силы.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Придаточные корни: маленькие помощники растения
</a:t>
            </a:r>
            <a:endParaRPr lang="en-US" sz="260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50" y="161450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36610"/>
            <a:ext cx="221100" cy="176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52633"/>
            <a:ext cx="221100" cy="1965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2850" y="397250"/>
            <a:ext cx="7871700" cy="6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 грибки-помощники: дружба под землёй
</a:t>
            </a:r>
            <a:endParaRPr lang="en-US" sz="2589" dirty="0"/>
          </a:p>
        </p:txBody>
      </p:sp>
      <p:sp>
        <p:nvSpPr>
          <p:cNvPr id="10" name="Text 2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легче добывать питание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корнях некоторых растений живут грибы-помощники. Они помогают корням получать воду и минеральные вещества из почвы. Растению от этого легче расти, а грибам тоже есть польза.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— полезное соседство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сотрудничество называют симбиозом. Это значит, что оба участника выигрывают: растение крепнет, а гриб получает от корня нужные ему вещества. Настоящая подземная команда!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140900" y="3433700"/>
            <a:ext cx="74076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влаги для растения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2850" y="4051550"/>
            <a:ext cx="80256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грибам корень может лучше находить влагу в земле, особенно если почва не очень богатая. Это важно в сухую погоду, когда каждому растению нужна дополнительная помощь.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от почвы к листьям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влага проходит через корень и помогает растению жить.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бывает, если корень повредить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слабеет
</a:t>
            </a:r>
            <a:pPr algn="l" indent="0" marL="0">
              <a:lnSpc>
                <a:spcPct val="100000"/>
              </a:lnSpc>
              <a:buNone/>
            </a:pPr>
            <a:r>
              <a:rPr lang="en-US" sz="59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корень сломать или сильно повредить, растение начинает хуже пить и питаться. Оно теряет силы, листья становятся вялыми, а рост заметно замедляется. Под землёй сразу возникает большая проблема.
</a:t>
            </a:r>
            <a:endParaRPr lang="en-US" sz="1281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311683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воздуха и воды
</a:t>
            </a:r>
            <a:pPr algn="l" indent="0" marL="0">
              <a:lnSpc>
                <a:spcPct val="100000"/>
              </a:lnSpc>
              <a:buNone/>
            </a:pPr>
            <a:r>
              <a:rPr lang="en-US" sz="59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корень долго держат без воздуха или пересушивают, он работает плохо. Растению становится трудно получать нужную влагу, и оно может пожелтеть. Корню, как и человеку, нужен правильный уход.
</a:t>
            </a:r>
            <a:endParaRPr lang="en-US" sz="1291" dirty="0"/>
          </a:p>
        </p:txBody>
      </p:sp>
      <p:sp>
        <p:nvSpPr>
          <p:cNvPr id="12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Пересадка требует осторожности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1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пересадке корни стараются не рвать и не оставлять на сухом воздухе слишком долго. Аккуратные движения помогают растению быстрее прижиться на новом месте и снова начать расти.
</a:t>
            </a:r>
            <a:endParaRPr lang="en-US" sz="112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 — сладкий помощник
</a:t>
            </a:r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 растёт в земле и накапливает питательные вещества в толстом корне. Поэтому она такая сочная и сладковатая. Из моркови готовят супы, салаты и соки, а ещё любят хрустеть ею просто так.
</a:t>
            </a:r>
            <a:endParaRPr lang="en-US" sz="1447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Свёкла, редька и репа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Свёкла, редька и репа тоже прячут запасы пищи в своих корнях. Каждый из этих овощей имеет свой вкус и цвет. Они часто попадают в борщ, салаты и другие домашние блюда.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на кухне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 показывают, что корень нужен не только растению, но и человеку. Люди выращивают их на огороде, собирают осенью и используют зимой. Так подземные запасы становятся вкусной и полезной едой.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 на нашем столе: вкусная польза из земли
</a:t>
            </a:r>
            <a:endParaRPr lang="en-US" sz="237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корни помогают природе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Удерживают почву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крепко держат землю своими тонкими и толстыми ответвлениями. Благодаря этому почва меньше размывается дождём и не так легко уносится ветром. Это особенно важно на склонах и в открытых местах.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природу крепче
</a:t>
            </a:r>
            <a:pPr algn="l" indent="0" marL="0">
              <a:lnSpc>
                <a:spcPct val="100000"/>
              </a:lnSpc>
              <a:buNone/>
            </a:pPr>
            <a:r>
              <a:rPr lang="en-US" sz="695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98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здоровых растений с сильными корнями, тем устойчивее становится участок природы. Почва меньше страдает от ветра и воды, а вокруг сохраняются условия для других растений и маленьких животных.
</a:t>
            </a:r>
            <a:endParaRPr lang="en-US" sz="1390" dirty="0"/>
          </a:p>
        </p:txBody>
      </p:sp>
      <p:sp>
        <p:nvSpPr>
          <p:cNvPr id="12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 землю на месте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и на лугу корни помогают почве оставаться плотной и устойчивой. Они словно невидимая сеть под землёй, которая не даёт земле расползаться и разрушаться после сильного дождя.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016" y="1372511"/>
            <a:ext cx="2712656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корнях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 или широко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одних растений корни уходят далеко вниз, а у других расползаются в стороны, словно широкая подземная паутина. Это помогает каждому виду добывать воду там, где ей легче всего найтись.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303650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Горшок имеет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Комнатному растению в тесном горшке становится неудобно: корням не хватает места для роста. Тогда растение растёт медленнее, и ему нужно переселение в более просторный дом.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свой способ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5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корней зависит от того, где живёт растение и какая ему нужна помощь. Одним важнее крепко держаться в земле, другим — быстро собирать воду. Природа всё придумала очень разумно.
</a:t>
            </a:r>
            <a:endParaRPr lang="en-US" sz="121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корни растений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Поливать умеренно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Растению нужна вода, но не слишком много. Если залить землю, корням станет трудно дышать. Лучше поливать понемногу, чтобы почва оставалась влажной, но не превращалась в лужу.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Держать почву рыхлой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рыхлой земле корням легче расти и получать воздух. Когда почва слишком плотная, подземным частям становится тесно. Поэтому землю вокруг растения иногда осторожно разрыхляют.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Пересаживать аккуратно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пересадке корни нужно беречь от поломок и от сухого воздуха. Чем осторожнее работает человек, тем быстрее растение привыкает к новому месту и снова трогается в рост.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оставлять без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корни долго лежат открытыми, они быстро пересыхают и слабеют. Поэтому выкопанное растение или рассаду стараются сразу посадить или укрыть влажной землёй.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37460"/>
            <a:ext cx="221100" cy="176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3569" y="1612800"/>
            <a:ext cx="155513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29833"/>
            <a:ext cx="221100" cy="1965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работает каждый день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Крепко держит растение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словно невидимый якорь удерживает растение в земле. Благодаря ему трава, цветок или дерево не падают от ветра и стоят уверенно даже после сильного дождя.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Добывает воду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всасывает влагу из почвы и передаёт её дальше по растению. Без этой работы листья быстро потеряли бы свежесть, а растение стало бы вялым и слабым.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запасы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растений корень умеет накапливать питательные вещества. Эти запасы помогают пережить холодное время и начать новый рост, когда приходит весна.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расти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корень работает хорошо, всё растение получает нужную влагу и питание. Тогда появляются новые листья, стебель крепнет, а растение выглядит здоровым и бодрым.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незаметный, но очень важный помощник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трудится под землёй каждый день: держит растение, добывает воду и питание, а у некоторых ещё и хранит запасы. Без него зелёным жителям было бы намного труднее жить и расти.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2026-05-26T04:23:36Z</dcterms:created>
  <dcterms:modified xsi:type="dcterms:W3CDTF">2026-05-26T04:23:36Z</dcterms:modified>
</cp:coreProperties>
</file>