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сеть, рибосомы и комплекс Гольджи: роль в клетке
</a:t>
            </a:r>
            <a:endParaRPr lang="en-US" sz="267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органоиды распределяют синтез и транспорт белков для жизнедеятельности клетки.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клеточных структур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микроскопия позволила обнаружить органоиды клетки. В XX веке электронная микроскопия раскрыла их сложную структуру и функции, что открыло путь к изучению внутриклеточных процессов.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ЭПС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— это система мембран внутри клетки, разделённая на два типа: шероховатая и гладкая. Она участвует в синтезе и перемещении важных веществ по цитоплазме.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шероховатой и гладкой ЭПС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покрыта рибосомами и активно синтезирует белки. Гладкая ЭПС лишена рибосом и отвечает за синтез липидов и детоксикацию.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эндоплазматическая сеть?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эндоплазматическая сеть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на поверхности придают ЭПС зернистый вид и синтезируют белки, предназначенные для вывода из клетки или встраивания в мембраны.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шероховатая ЭПС обеспечивает начальную обработку белков, что важно для их правильного функционирования и последующего транспорта.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эндоплазматическая сеть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62900" y="19926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имеет трубчатое строение и не содержит рибосомы, что делает её главным центром синтеза липидов и углеводов.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62900" y="30479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гладкая ЭПС участвует в обезвреживании токсинов и хранении ионов кальция, особенно в мышечных и печёночных клетках.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строения эндоплазматической сети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цистерны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Уплощённые полости, которые служат основой для хранения и транспортировки веществ внутри ЭПС.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Узкие, вытянутые каналы, обеспечивающие сообщение между разными участками ЭПС.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Везикулы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пузырьки, переносящие вещества от ЭПС к другим органоидам, например, к комплексу Гольджи.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эндоплазматической сети в разных клетках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гладкой ЭПС в печени и мышцах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печени гладкая ЭПС обезвреживает яды и лекарства, а в мышечных клетках регулирует хранение ионов кальция для сокращения мышц.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шероховатой ЭПС в железах поджелудочной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в клетках поджелудочной железы синтезирует пищеварительные ферменты, необходимые для переработки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рибосом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двух субъединиц, включающих рибосомную РНК и белки. Их диаметр в эукариотах составляет около 20–25 нанометров, что позволяет им эффективно синтезировать белки.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рибосом в 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немембранные органоиды, осуществляющие перевод генетической информации в белковые молекулы, жизненно необходимые для работы клетки.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строение и функции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рибосом в клетке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рибосомы плавают в цитоплазме и создают белки для собственных нужд клетки, например, для обмена веществ и структуры.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Рибосомы, прикреплённые к шероховатой ЭПС, синтезируют белки, которые экспортируются из клетки или интегрируются в мембраны.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рибосом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собирают белки из аминокислот по инструкции иРНК, создавая необходимые молекулы для клеточных процессов.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формировании структуры белков, определяющей их функциональные свойства и активность внутри клетки.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синтез белков поддерживает рост, деление и восстановление клеток, обеспечивая жизнеспособность организма.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работы рибосомы: этапы синтеза белка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присоединяется к иРНК, служащей шаблоном для сборки белка. Транспортные РНК доставляют аминокислоты, которые начинают связываться в последовательную цепь полипептида.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Полипептидная цепь удлиняется до завершения синтеза, после чего отделяется от рибосомы. Этот процесс приводит к образованию готового белка, готового к дальнейшей обработке внутри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клетки, 2020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размер субчастиц рибосом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эукариот крупнее прокариот и содержат больше белков и рибосомной РНК. Это отражает их более сложную структуру и функции.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массе и строении рибосом соответствуют уровню организации и разнообразию функций клеток прокариот и эукариот.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Стопка мембранных цистерн в центре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состоит из 3–15 уплощённых мембранных цистерн, образующих стопку. Эти цистерны окружены множеством пузырьков, создавая сложную структуру близко к ядру клетки и эндоплазматической сети.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комплекса Гольджи: ключ к модификации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мембранных цистернах комплекса находятся ферменты, которые химически изменяют белки, придавая им функциональные свойства. Они осуществляют гликозилирование и другие важные процессы, влияющие на качество и направленность белков.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Гольджи: строение и локализация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комплекса Гольджи в клетке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62900" y="19926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осуществляет химическую модификацию и сортировку белков, поступающих из эндоплазматической сети. Это важная стадия подготовки белков к их финальному назначению в клетке.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62900" y="30479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формирует пузырьки — везикулы, которые транспортируют белки к мембране или другим органоидам. Кроме того, комплекс является основным местом образования лизосом, обеспечивая внутриклеточный контроль.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белков: ЭПС — рибосомы — комплекс Гольджи
</a:t>
            </a:r>
            <a:endParaRPr lang="en-US" sz="1731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Системная передача и обработка белков внутри клетки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ферментов в клетках поджелудочной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поджелудочной железе комплекс Гольджи упаковывает пищеварительные ферменты в секретные пузырьки. Это обеспечивает их безопасное накопление и транспорт к желудочно-кишечному тракту для переваривания пищи.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Секреция слизи в клетках слюнных желез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отвечает за производство и выделение муцинов — слизистых белков, которые защищают и увлажняют рот. Эти белки подвергаются модификациям и собираются в пузырьки для экспорта.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комплекса Гольджи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комплекс участвует в синтезе компонентов клеточной стенки и перераспределении веществ во время клеточного деления, обеспечивая устойчивость и рост тканей.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комплекса Гольджи в различных типах клеток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органоидов: обмен веществ и координация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белки, используя информацию из иРНК. Эти белки попадают в эндоплазматическую сеть для первичной модификации и подготовки к транспортировке.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обеспечивает упаковку и транспорт синтезированных белков в виде пузырьков, направляя их к комплексу Гольджи для дальнейшей обработки.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сортирует и дополнительно модифицирует белки, затем формирует везикулы для доставки к мембране или другим органоидам.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тесное сотрудничество гарантирует точное распределение веществ внутри клетки, поддерживая её жизнедеятельность и приспособленность к изменениям окружения.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сравнение: ЭПС, рибосомы, комплекс Гольджи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основные задачи и функции каждого из трёх органоидов, подчеркивая их совместную роль в клеточном обмене веществ.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взаимодействие этих органоидов обеспечивает правильное функционирование клетки и организма в целом.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8–9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и дефект транспорта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функции комплекса Гольджи приводит к муковисцидозу — наследственному заболеванию, при котором белки не достигают правильного назначения, вызывая дыхательные и пищеварительные проблемы.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накопления: патологии комплекса Гольджи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 работе комплекса Гольджи вызывает накопление несортированных веществ в клетках, что приводит к прогрессирующим заболеваниям, например, болезни накопления липидов.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Миопатии из-за дефектов синтеза в рибосомах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рибосом нарушают синтез ключевых белков мышц, вызывая миопатии — заболевания, проявляющиеся слабостью и нарушением работы мышечной системы.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органоидов для здоровья человека и патологий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ЭПС, рибосом и комплекса Гольджи в жизни клетки
</a:t>
            </a:r>
            <a:endParaRPr lang="en-US" sz="2860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этих органоидов обеспечивает непрерывный процесс синтеза, обработки и транспортировки веществ, необходимый для нормального функционирования и адаптации клетки к изменениям окружающей среды.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2026-05-09T22:15:02Z</dcterms:created>
  <dcterms:modified xsi:type="dcterms:W3CDTF">2026-05-09T22:15:02Z</dcterms:modified>
</cp:coreProperties>
</file>