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галактик помогает систематизировать типы и понять их эволюцию.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классификация галактик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 галактики считали туманностями, не отличая их от объектов внутри Млечного Пути. В 1920-х исследования Эдвина Хаббла открыли разнообразие типов галактик и заложили основы их классификации.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галактик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— огромная гравитационно связанная структура, включающая миллиарды звёзд, пылевых частиц и газа, объединённых в единую систему.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система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галактик варьируют от 10 тысяч до 300 тысяч световых лет, что значительно превосходит солнечную систему по масштабам.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масштаб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компоненты: центральное ядро с высоким звёздным скоплением, звездный диск, гало — протяжённая область с редкими звёздами, а иногда — перемычка (бар).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галактик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галактики и её основные черты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выявляет влияние внешних факторов и взаимодействий между ними.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данных облегчает обработку больших объёмов астрономической информации и ускоряет научные открытия.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группирует галактики по формам и свойствам, что помогает понять их происхождение и развитие.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классифицировать галактики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2" y="1235525"/>
            <a:ext cx="2698945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27" y="1235525"/>
            <a:ext cx="2698945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402" y="1235525"/>
            <a:ext cx="2698945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977" y="1235525"/>
            <a:ext cx="2698945" cy="32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форму эллипсоида, слабо содержат газ и пыль, преимущественно состоят из старых звёзд. Их форма варьируется от почти сферической до сильно вытянутой.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5182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(E)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328230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тип между эллиптическими и спиральными, с большим центральным балджем и диском, но без выраженных спиральных рукавов.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328355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Линзообразные галактики (S0)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11402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Характеризуются выраженными спиральными рукавами и диском, включают разные количества пыли и газа, что отражает стадии их эволюции.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611527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(Sa, Sb, Sc)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894575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наличием яркой перемычки из звёзд через центр галактики, влияют на внутреннюю динамику и формирование звёзд.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894700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с перемычкой (SBa, SBb, SBc)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«Вилка» Хаббла: главная схема морфологической классификации
</a:t>
            </a:r>
            <a:endParaRPr lang="en-US" sz="26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большинство галактик имеют дисковую структуру с активными зонами звездообразования.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доминируют по количеству, что указывает на важность дисковой морфологии для эволюции Вселенной.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SDSS и телескопа Хаббл,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типов галактик во Вселенной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имеют гладкую эллипсоидную форму и почти лишены межзвёздного газа, что препятствует формированию новых звёзд.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население состоит преимущественно из старых жёлто-красных звёзд, пример — гигантская галактика M87 в созвездии Девы.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галактики: строение и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включают яркий балдж, звёздный диск и спиральные рукава, часто окружённые гало из старых звёзд и тёмной материи.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обычные и галактики с перемычкой (баром). Примеры — наша Млечный Путь и соседняя Андромеда; спиральные рукава — активные центры звездообразования.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галактики: строение и виды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признаки эллиптических и спиральных галактик, имеют массивный центральный балдж и диск, но отсутствуют спиральные рукава.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мало газа и пыли, преобладает старое звёздное население; пример — галактика NGC 3115 (Spindle Galaxy).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Линзообразные галактики (S0): характеристика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 не имеют устойчивой формы, их внешний вид хаотичен, что связано с высокой активностью и нестабильностью внутри.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чёткой структуры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галактики содержат много межзвёздного газа и активно формируют новые звёзды, что выделяет их на фоне других типов.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газа и молодые звёзды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они появляются после гравитационного воздействия и слияний, классический случай — Большое Магелланово Облако, ближайшая к нам неправильная галактика.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примеры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галактики: хаос и активность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2067"/>
            <a:ext cx="5955300" cy="29836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Sloan Digital Sky Survey (SDSS)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видов галактик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эллиптических, спиральных, линзообразных и неправильных галактик. Каждая колонка содержит ключевые признаки и примеры для наглядного сравнения.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состав галактик отражают их эволюционный статус и историю формирования.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альтернативные схемы классификации
</a:t>
            </a:r>
            <a:endParaRPr lang="en-US" sz="3063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– Схема де Вокулёра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расширенную классификацию галактик, добавив подклассы и переходные формы к схеме Хаббла.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1980–2000 – Спектральный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спектроскопических методов для определения химического состава и движений внутри галактик.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– Фотометрические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6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параметров концентрации, асимметрии и гладкости для автоматической морфологической классификации.
</a:t>
            </a:r>
            <a:endParaRPr lang="en-US" sz="1547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2010-х – Машинное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нейросетей и глубинного обучения для обработки больших астрономических баз данных.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столкновения вызывают искажения форм и активизируют интенсивное звездообразование. Такие процессы приводят к созданию новых типов структур и могут влиять на дальнейшее развитие галактик.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Деформации и звёздные вспышки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система NGC 4038/4039 — результат слияния двух спиральных галактик, демонстрирует вытянутые хвосты и обширные области звездообразования, служащие моделью для изучения динамики взаимодействий.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‘Галактика Антенны’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столкновений и слияний галактик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расстояния доля эллиптических галактик увеличивается, что указывает на исторические изменения в составе космических структур.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и среда влияют на морфологический состав галактик, показывая эволюционные тренды во вселенской истории.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Sloan Digital Sky Survey (SDSS), данные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типами галактик и удалённостью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всплески вызваны столкновениями или гравитационными взаимодействиями, активизирующими скопления плотного газа и последующие эпизоды формирования звёзд.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такие как M82 и NGC 3310, демонстрируют яркие, быстро меняющиеся области, влияющие на дальнейшую эволюцию галактики.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формирования новых звёзд в таких галактиках превышает средние значения в 10–100 раз, что связано с притоком газа и динамическими процессами.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со всплесками звездообразования («starburst»)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ядра образуются вокруг сверхмассивных чёрных дыр, где аккреция вещества создает интенсивное электромагнитное излучение.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Сейфертовские галактики обладают яркими плоскими дисками и линиями излучения, указывая на высокую активность центральной области.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Радиогалактики выделяются мощным радиоизлучением и струями, исходящими из ядра, влияя на межгалактическую среду.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Квазары и блейзары — экстремальные варианты AGN с высокой светимостью и энергичными выбросами, представляют важный класс активных галактик.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ядра галактик: физика и типы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Квазары — одни из самых ярких и удалённых объектов, их светимость превосходит целые галактики, что позволяет изучать раннюю Вселенную.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Радиогалактики с мощными радиоструями, такие как Центавр A, демонстрируют активные процессы в центральных сверхмассивных чёрных дырах.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Квазары и радиогалактики: экстремальные объекты
</a:t>
            </a:r>
            <a:endParaRPr lang="en-US" sz="3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за миллиарды лет позволяет понять динамику слияний, формирования звёзд и преобразований структур в космосе.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обзоры NASA и ESA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4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миллиардов
</a:t>
            </a:r>
            <a:pPr algn="ctr" indent="0" marL="0">
              <a:lnSpc>
                <a:spcPct val="120004"/>
              </a:lnSpc>
              <a:buNone/>
            </a:pPr>
            <a:r>
              <a:rPr lang="en-US" sz="87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4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это масштаб времени, за который классификация помогает проследить изменения и развитие галактик во Вселенной.
</a:t>
            </a:r>
            <a:endParaRPr lang="en-US" sz="34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вроде Galaxy Zoo объединяют искусственный интеллект и широкий круг добровольцев для обработки огромных массивов астрономических изображений.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машинного обучения позволяет выявлять сложные морфологические и спектральные связи, усиливая точность и скорость научных открытий.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классификации: цифровая астрономия
</a:t>
            </a:r>
            <a:endParaRPr lang="en-US" sz="3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галактик объединяет знания о строении и эволюции космоса, стимулируя развитие современных методов исследования и углубляя наше понимание Вселенной.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классификации в астрономии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2026-05-07T23:44:16Z</dcterms:created>
  <dcterms:modified xsi:type="dcterms:W3CDTF">2026-05-07T23:44:16Z</dcterms:modified>
</cp:coreProperties>
</file>