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наследственные и врождённые заболевания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причины, примеры и профилактику наследственных и врождённых болезней.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изучения наследственных и врождённых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врождённых особенностей появились в древности. Мендель заложил основы наследственности в XIX веке, а в XX веке генетика стала отдельной наукой, позволяющей понять болезни на уровне генов и хромосом.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наследственные и врождённые заболевания?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вызваны изменениями в генах и передаются от родителей детям через наследственность.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заболевания формируются во время развития плода под влиянием внешних факторов, таких как инфекции или вредные вещества.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– наследственные связаны с генетикой, а врождённые могут быть вызваны разными причинами во время беременности.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врождённые заболевания?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матери, например диабет или инфекции, а также плохая экология, влияют на здоровье плода в первые недели беременности.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матери — курение и употребление алкоголя — усиливают риск появления врождённых дефектов.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 внутриутробного развития, включая вирусы, лекарства и радиацию, способны повредить эмбрион.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аномалии, например, изменения в хромосомах, могут привести к серьёзным патологиям у ребёнка.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наследственной передачи болезней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Аутосомно-доминантный тип: болезнь проявляется при наличии одной изменённой копии гена, риск для ребёнка до 50%.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Аутосомно-рецессивный тип: для болезни нужны две изменённые копии, риск 25%, если оба родителя носители мутации.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с полом заболевания, например гемофилия, чаще встречаются у мальчиков из-за особенностей Х-хромосомы.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наследственные заболевания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Заболевание, распространённое в Африке, характеризуется неправильной формой гемоглобина, что снижает кислородную ёмкость крови и вызывает усталость и боли.
</a:t>
            </a:r>
            <a:endParaRPr lang="en-US" sz="897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генетическое заболевание у европейцев, при котором нарушается работа дыхательных путей и поджелудочной железы, приводя к серьёзным проблемам с дыханием и пищеварением.
</a:t>
            </a:r>
            <a:endParaRPr lang="en-US" sz="863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нарушение обмена веществ, приводящее к накоплению токсичных продуктов и задержке умственного развития без своевременного лечения.
</a:t>
            </a:r>
            <a:endParaRPr lang="en-US" sz="948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восприятия цветов, чаще встречается у мужчин. Этот генетический дефект влияет на клетки сетчатки глаза и ограничивает цветоощущение.
</a:t>
            </a:r>
            <a:endParaRPr lang="en-US" sz="938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50" y="950625"/>
            <a:ext cx="2291901" cy="278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825" y="950625"/>
            <a:ext cx="2291901" cy="27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300" y="950625"/>
            <a:ext cx="2291901" cy="278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775" y="950625"/>
            <a:ext cx="2291901" cy="2787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заболевания, не связанные с наследственностью
</a:t>
            </a:r>
            <a:endParaRPr lang="en-US" sz="2253" dirty="0"/>
          </a:p>
        </p:txBody>
      </p:sp>
      <p:sp>
        <p:nvSpPr>
          <p:cNvPr id="10" name="Text 2"/>
          <p:cNvSpPr txBox="1"/>
          <p:nvPr/>
        </p:nvSpPr>
        <p:spPr>
          <a:xfrm>
            <a:off x="25157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дефекты в структуре сердца, например, неполное формирование клапанов или отверстия между камерами, что затрудняет нормальный кровоток.
</a:t>
            </a:r>
            <a:endParaRPr lang="en-US" sz="761" dirty="0"/>
          </a:p>
        </p:txBody>
      </p:sp>
      <p:sp>
        <p:nvSpPr>
          <p:cNvPr id="11" name="Text 3"/>
          <p:cNvSpPr txBox="1"/>
          <p:nvPr/>
        </p:nvSpPr>
        <p:spPr>
          <a:xfrm>
            <a:off x="25157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сердца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4605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Осложнение у плода при заражении матери вирусом краснухи во время беременности, что вызывает серьёзные дефекты развития и может привести к потере слуха или зрения.
</a:t>
            </a:r>
            <a:endParaRPr lang="en-US" sz="741" dirty="0"/>
          </a:p>
        </p:txBody>
      </p:sp>
      <p:sp>
        <p:nvSpPr>
          <p:cNvPr id="13" name="Text 5"/>
          <p:cNvSpPr txBox="1"/>
          <p:nvPr/>
        </p:nvSpPr>
        <p:spPr>
          <a:xfrm>
            <a:off x="254605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краснуха
</a:t>
            </a:r>
            <a:endParaRPr lang="en-US" sz="1209" dirty="0"/>
          </a:p>
        </p:txBody>
      </p:sp>
      <p:sp>
        <p:nvSpPr>
          <p:cNvPr id="14" name="Text 6"/>
          <p:cNvSpPr txBox="1"/>
          <p:nvPr/>
        </p:nvSpPr>
        <p:spPr>
          <a:xfrm>
            <a:off x="484052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нарушение структуры губы, называемое «заячьей губой», возникает из-за неправильного срастания тканей в первые недели беременности.
</a:t>
            </a:r>
            <a:endParaRPr lang="en-US" sz="761" dirty="0"/>
          </a:p>
        </p:txBody>
      </p:sp>
      <p:sp>
        <p:nvSpPr>
          <p:cNvPr id="15" name="Text 7"/>
          <p:cNvSpPr txBox="1"/>
          <p:nvPr/>
        </p:nvSpPr>
        <p:spPr>
          <a:xfrm>
            <a:off x="484052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Расщелина губы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3500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неполного формирования мягкого или твёрдого нёба появляется «волчья пасть», что вызывает проблемы с питанием и речью у ребёнка.
</a:t>
            </a:r>
            <a:endParaRPr lang="en-US" sz="761" dirty="0"/>
          </a:p>
        </p:txBody>
      </p:sp>
      <p:sp>
        <p:nvSpPr>
          <p:cNvPr id="17" name="Text 9"/>
          <p:cNvSpPr txBox="1"/>
          <p:nvPr/>
        </p:nvSpPr>
        <p:spPr>
          <a:xfrm>
            <a:off x="713500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Расщелина нёба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заболеваний среди новорождённых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сообщает, что врождённые дефекты входят в группу ведущих причин младенческой смертности во всем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таких заболеваний подчёркивает необходимость раннего выявления и профилактики в здоровье детей.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проявляются наследственные заболевания?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симптомы: аномалии скелета, размеры тела, поражение органов зрения и слуха могут быть очевидными с рождения.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расстройства: ферментные недостатки вызывают проблемы с обменом веществ и требуют специального питания для нормализации состояния.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могут проявиться в первые годы жизни, что требует ранней диагностики для своевременного лечения и поддерживающей терапии.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признаки: задержка развития, судороги и эпилептические приступы часто сигнализируют о генетической патологии.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ранней диагностики заболеваний
</a:t>
            </a:r>
            <a:endParaRPr lang="en-US" sz="2253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УЗИ и анализ крови беременной для оценки риска врождённых патологий плода с высоким уровнем точности и безопасности.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Пренатальный скрининг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определить генетические аномалии у плода по образцам крови матери без риска для беременности.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Неинвазивное генетическое тестирование
</a:t>
            </a:r>
            <a:endParaRPr lang="en-US" sz="969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Инвазивная процедура забора околоплодных вод для подробного генетического анализа, рекомендована при высоком риске заболеваний.
</a:t>
            </a:r>
            <a:endParaRPr lang="en-US" sz="985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на 10-12 недели беременности, при которой исследуется ткань плаценты для выявления наследственных нарушений.
</a:t>
            </a:r>
            <a:endParaRPr lang="en-US" sz="991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Хорионическая биопсия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4545" y="1220800"/>
            <a:ext cx="3625409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наследственные vs врождённые заболевания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критерии по происхождению, способу передачи, примерам, методам выявления, профилактике и вероятности возникновения наследственных и врождённых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связаны с генетикой и требуют консультаций, тогда как врождённые обусловлены внешними факторами и их профилактика сосредоточена на здоровье матери и окружающей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генетического консультирования в профилактике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родителям понять риски передачи наследственных заболеваний и принять обоснованные решения при планировании семьи до наступления беременности.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консультации исследуют семейную историю, оценивают вероятность болезни у будущего ребёнка и дают рекомендации по дополнительным обследованиям и профилактическим мерам.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случаях назначают предимплантационную диагностику при ЭКО, что позволяет выбрать эмбрионы без генетических дефектов для имплантации.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50" y="950625"/>
            <a:ext cx="2291901" cy="278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825" y="950625"/>
            <a:ext cx="2291901" cy="27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300" y="950625"/>
            <a:ext cx="2291901" cy="278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775" y="950625"/>
            <a:ext cx="2291901" cy="2787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профилактика врождённых заболеваний
</a:t>
            </a:r>
            <a:endParaRPr lang="en-US" sz="2253" dirty="0"/>
          </a:p>
        </p:txBody>
      </p:sp>
      <p:sp>
        <p:nvSpPr>
          <p:cNvPr id="10" name="Text 2"/>
          <p:cNvSpPr txBox="1"/>
          <p:nvPr/>
        </p:nvSpPr>
        <p:spPr>
          <a:xfrm>
            <a:off x="25157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400 мкг фолиевой кислоты за 1-3 месяца до беременности значительно снижает риск дефектов нервной трубки у плода на 70-80%. Это простая и эффективная мера профилактики.
</a:t>
            </a:r>
            <a:endParaRPr lang="en-US" sz="643" dirty="0"/>
          </a:p>
        </p:txBody>
      </p:sp>
      <p:sp>
        <p:nvSpPr>
          <p:cNvPr id="11" name="Text 3"/>
          <p:cNvSpPr txBox="1"/>
          <p:nvPr/>
        </p:nvSpPr>
        <p:spPr>
          <a:xfrm>
            <a:off x="25157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фолиевой кислоты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254605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Воздержание от алкоголя и курения до и во время беременности уменьшает вероятность повреждения плода токсинами, что снижает риск врождённых пороков развития и осложнений беременности.
</a:t>
            </a:r>
            <a:endParaRPr lang="en-US" sz="639" dirty="0"/>
          </a:p>
        </p:txBody>
      </p:sp>
      <p:sp>
        <p:nvSpPr>
          <p:cNvPr id="13" name="Text 5"/>
          <p:cNvSpPr txBox="1"/>
          <p:nvPr/>
        </p:nvSpPr>
        <p:spPr>
          <a:xfrm>
            <a:off x="254605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484052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краснухи и гепатита В предотвращает инфицирование матери во время беременности и защищает плод от серьёзных врождённых заболеваний.
</a:t>
            </a:r>
            <a:endParaRPr lang="en-US" sz="757" dirty="0"/>
          </a:p>
        </p:txBody>
      </p:sp>
      <p:sp>
        <p:nvSpPr>
          <p:cNvPr id="15" name="Text 7"/>
          <p:cNvSpPr txBox="1"/>
          <p:nvPr/>
        </p:nvSpPr>
        <p:spPr>
          <a:xfrm>
            <a:off x="484052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женщин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3500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возраст для беременности — от 18 до 35 лет. Это снижает риски хромосомных аномалий и способствует лучшему течению беременности и здоровью ребёнка.
</a:t>
            </a:r>
            <a:endParaRPr lang="en-US" sz="727" dirty="0"/>
          </a:p>
        </p:txBody>
      </p:sp>
      <p:sp>
        <p:nvSpPr>
          <p:cNvPr id="17" name="Text 9"/>
          <p:cNvSpPr txBox="1"/>
          <p:nvPr/>
        </p:nvSpPr>
        <p:spPr>
          <a:xfrm>
            <a:off x="713500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срока беременности
</a:t>
            </a:r>
            <a:endParaRPr lang="en-US" sz="1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образа жизни родителей для здоровья будущего ребёнка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матери обеспечивает необходимые витамины и микроэлементы, уменьшает риск врождённых дефектов и обеспечивает оптимальное развитие плода.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алкоголя, табака и наркотиков до и во время беременности снижает токсическое воздействие на плод и улучшает общие показатели здоровья матери и ребёнка.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отца важно для предотвращения генетических мутаций в сперме, поддержания эмоционального климата и создания здоровой семейной среды для будущего ребёнка.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неблагоприятных экологических факторов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уровни загрязнения воздуха и воздействие тяжёлых металлов увеличивают частоту врождённых аномалий в регионах с промышленными выбросами.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загрязнения среды коррелирует с ростом числа врождённых пороков, подчёркивая необходимость экологических мер для профилактики заболеваний.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Минприроды РФ,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лечения наследственных и врождённых заболеваний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Таргетные препараты воздействуют непосредственно на патогенетические механизмы, а технологии CRISPR обещают точное редактирование генома с целью устранения мутаций.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применяются для регенерации тканей и лечения ряда наследственных и врождённых заболеваний благодаря своей способности к дифференцировке.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Трансплантация органов и тканей помогает восстанавливать функции поражённых систем и улучшает качество жизни пациентов с врождёнными пороками.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позволяет заменить повреждённые гены, открывая новые возможности для лечения генетических болезней, таких как дюшенская мышечная дистрофия.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психологическая поддержка семей с детьми с особенностями развития
</a:t>
            </a:r>
            <a:endParaRPr lang="en-US" sz="2253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НКО предлагают консультации и поддержку, помогая родителям справиться с эмоциональными нагрузками и укрепить семейные отношения.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помощь семьям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организованные помещения обеспечивают комфортное общение и обучение, способствуя развитию ребёнка и снижению стресса для всей семьи.
</a:t>
            </a:r>
            <a:endParaRPr lang="en-US" sz="927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Кабинеты поддержки для детей и родителей
</a:t>
            </a:r>
            <a:endParaRPr lang="en-US" sz="1159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повышают осведомлённость общества, способствуют интеграции детей с особенностями развития в школьную жизнь и улучшают социальную адаптацию.
</a:t>
            </a:r>
            <a:endParaRPr lang="en-US" sz="897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инклюзии
</a:t>
            </a:r>
            <a:endParaRPr lang="en-US" sz="1064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получают доступ к ресурсам, финансовой поддержке и информации, что помогает снизить социальные барьеры и улучшить качество жизни.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и материальная помощь
</a:t>
            </a:r>
            <a:endParaRPr lang="en-US" sz="11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просвещение и вакцинация против инфекционных заболеваний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кампании повышают информированность будущих родителей о рисках врождённых дефектов и важности своевременной вакцинации.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против краснухи, кори, ветрянки и гепатита B снижают вероятность осложнений беременности и защищают плод от серьёзных нарушений.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ответственное отношение к здоровью будущего ребёнка и стимулируют участие населения в профилактических мероприятиях.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наследственных и врождённых заболеваний: последовательность действий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Минздрав РФ, 2023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профилактики для здоровья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профилактика наследственных и врождённых заболеваний помогает существенно снизить риски, обеспечивая качество жизни и здоровое развитие будущих детей. Важна поддержка общества и современные достижения медицины.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2026-05-09T22:44:41Z</dcterms:created>
  <dcterms:modified xsi:type="dcterms:W3CDTF">2026-05-09T22:44:41Z</dcterms:modified>
</cp:coreProperties>
</file>