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пейзажи: как музыка рисует природу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умеют превращаться в лес, море и даже снег без слов.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слышится природа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пейзаж — это пьеса или песня, где можно услышать образ природы. Такая музыка передаёт погоду, время года и настроение, а иногда даже напоминает сцену из мультфильма или фильма.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похожие на природу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часто напоминают пение птиц, капли дождя и солнечные блики. Они звучат легко и звонко, будто что-то маленькое и быстрое движется рядом.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 плавные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похожи на гром, далёкие волны и тяжёлые шаги в лесу. Плавная мелодия может напомнить ветер, облака и спокойное течение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Темп: быстро или медленно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создаёт ощущение бегущего ручья, суетливых птиц и летнего дождя. Музыка будто торопится вперёд и не даёт заскучать.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напоминает туман, тихий вечер и спокойный снегопад. Звуки становятся мягкими, и картина в воображении тоже замедляется.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 меняется, настроение музыки тоже меняется. То картина кажется шумной и живой, то тихой, сонной и очень спокойной.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звучит громко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хорошо передаёт грозу, сильный ветер и высокие волны. Такие звуки будто заполняют всё небо, и становится немного волнительно. Слушатель легко представляет бурную погоду, даже если за окном совсем тихо.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похожа на утро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 может напомнить утреннюю росу, снег, который падает почти неслышно, и далёкое эхо. В ней есть ощущение покоя и свежего воздуха. Кажется, что природа ещё только просыпается и осторожно открывает глаза.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картину ярче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громкое звучание сменяется тихим, музыкальный пейзаж становится особенно выразительным. Это похоже на переход от шумной бури к ясному рассвету. Такой контраст помогает услышать природу как настоящую историю.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в музыкальной картине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Тембр: кто звучит в оркестре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 и легко, поэтому её часто сравнивают с птицами и лёгким ветром. Такой голос инструмента сразу рисует что-то воздушное и подвижное.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тянуть мягкую мелодию, похожую на облака или тихую песню. Её звук может быть нежным, как вечернее небо, и очень певучим.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звучит глубже и теплее. Она напоминает вечер, далёкий горизонт или спокойный лес, когда всё вокруг уже начинает затихать.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 добавляет блеск воды, звёзд и капель света. Благодаря разному тембру слушатель узнаёт природный образ почти сразу, даже без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54" y="2126300"/>
            <a:ext cx="2525242" cy="269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21" y="2126300"/>
            <a:ext cx="2538408" cy="269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79" y="2126300"/>
            <a:ext cx="2525242" cy="269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996" y="2126300"/>
            <a:ext cx="2538408" cy="2696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 в музыке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59675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часто напоминает капель, первые ручьи и радостное пробуждение природы. В ней слышится лёгкость, свежесть и улыбка после долгой зимы. Кажется, будто всё вокруг только что расправило крылья.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349183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сияет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мелодии звучат ярко, тепло и подвижно. Они похожи на солнечный свет, игры на лугу и весёлый день, который никак не хочет заканчиваться. Музыка будто прыгает вместе с тёплым ветром.
</a:t>
            </a:r>
            <a:endParaRPr lang="en-US" sz="947" dirty="0"/>
          </a:p>
        </p:txBody>
      </p:sp>
      <p:sp>
        <p:nvSpPr>
          <p:cNvPr id="15" name="Text 4"/>
          <p:cNvSpPr txBox="1"/>
          <p:nvPr/>
        </p:nvSpPr>
        <p:spPr>
          <a:xfrm>
            <a:off x="622398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шуршит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музыка напоминает дождь, шорох листьев и спокойные прогулки по парку. В ней есть немного грусти, но она мягкая и красивая. Это будто тихий разговор природы с самим собой.
</a:t>
            </a:r>
            <a:endParaRPr lang="en-US" sz="947" dirty="0"/>
          </a:p>
        </p:txBody>
      </p:sp>
      <p:sp>
        <p:nvSpPr>
          <p:cNvPr id="16" name="Text 5"/>
          <p:cNvSpPr txBox="1"/>
          <p:nvPr/>
        </p:nvSpPr>
        <p:spPr>
          <a:xfrm>
            <a:off x="8956163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молчит и сверкает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звуки часто передают морозную тишину, снег и лёд. Музыка становится прозрачной, холодной и немного волшебной. В ней можно услышать, как зима идёт по лесу на цыпочках.
</a:t>
            </a:r>
            <a:endParaRPr lang="en-US" sz="9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Антонио Вивальди и «Времена года»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Антонио Вивальди — итальянский композитор, который особенно ясно умел рисовать природу звуками. Его музыка сразу переносит слушателя в разные времена года.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музыке можно услышать птиц, грозу, жару, охоту, холод и скрип льда. Звуки меняются так, будто природа сама рассказывает свою историю.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«Времена года» состоит из четырёх концертов: «Весна», «Лето», «Осень» и «Зима». У каждого из них свой характер, как у четырёх разных картин.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 самых известных примеров музыкальной живописи. Даже без слов становится понятно, какое время года сейчас звучит.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Петра Чайковского есть цикл «Времена года», где собраны 12 маленьких пьес — по одной на каждый месяц. Каждая из них передаёт своё настроение: зимний снег, катание на санках или весенние ручьи.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пьесах можно услышать летний сад, осеннюю грусть и другие знакомые картины природы. Поэтому календарь, ноты и маленькие сезонные детали так хорошо подходят к этой музыке.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12 месяцев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 и северная природа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Эдвард Григ — норвежский композитор, чья музыка часто напоминает горы, холодный воздух и чистое небо. В ней чувствуется простор, как будто перед глазами открывается северный пейзаж.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звучат спокойно и ясно, иногда почти сказочно. Это похоже на тишину леса, где слышен только ветер и далёкое эхо между скалами.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Грига умеет передавать плавное движение и мягкую красоту северной природы. Слушая её, легко представить себе Норвегию с её свежим воздухом и светлыми горами.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показывает, что север может звучать не холодно, а очень красиво и тепло для воображения. Его музыка помогает увидеть природу как волшебную сказку.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идёт за волной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композитор хочет показать море, он часто повторяет одну и ту же мелодию. Она движется, как волна: то поднимается, то мягко откатывается назад. Слушателю легко представить берег, блеск воды и тихое покачивание лодки.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на горизонте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море сердится, музыка становится сильнее и громче. В ней появляются резкие аккорды, будто ветер толкает волны друг на друга. В воображении сразу возникают тёмное небо, корабль и чайки, летящие над водой.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морской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море звучит спокойно и прозрачно, как летний закат. В таких пьесах мелодия течёт плавно, а звуки будто мерцают на поверхности воды. Кажется, что где-то далеко качается корабль, а горизонт медленно растворяется в небе.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музыке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гроза и ветер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частые звуки похожи на капли дождя, которые стучат по крыше и листьям. Такая музыка звучит легко и очень ритмично, словно маленький дождик быстро пробежал по двору.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удары и быстрые пассажи напоминают грозу. В них слышится вспышка молнии, громкий раскат и тревожное движение воздуха, как будто небо решило немного пошуметь.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тянущиеся звуки создают образ ветра. Они будто скользят между деревьями, шевелят траву и уносят облака, не забывая слегка потрепать слушателю воображение.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картины и стихи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рассвет — три языка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можно увидеть в картине, услышать в музыке и прочитать в стихотворении. У каждого искусства свой способ рассказать об одном и том же чуде. Цвет, звук и слово работают по-разному, но вместе создают живой образ утра.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 холсте, в строчках и в нотах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показывает лес красками, поэт — словами, а композитор — мелодией и ритмом. У каждого получается своя версия леса: тёплая, тихая или шумная. Поэтому один и тот же пейзаж можно почувствовать сразу тремя способами.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можно услышать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море сияет синими и серыми оттенками, в стихах оно звенит и шепчет, а в музыке волнуется и дышит. Так разные искусства помогают заметить, что природа умеет быть красивой без всяких подсказок.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музыкальный пейзаж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уловить настроение
</a:t>
            </a:r>
            <a:endParaRPr lang="en-US" sz="1564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Послушай, музыка спокойная, радостная или тревожная. Настроение подскажет, какой природный образ сейчас скрывается в звуках.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заметить инструменты
</a:t>
            </a:r>
            <a:endParaRPr lang="en-US" sz="1528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кто звучит особенно ярко: флейта, скрипка, барабан или фортепиано. У каждого инструмента свой характер и свой «голос».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найти картинку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в музыке капли, птиц, ветер, волну или шорох листьев. Когда образы находятся, музыка превращается в настоящую картину для воображения.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музыкальный пейзаж каждый слышит по-своему. Кому-то он напомнит лесную тропинку, а кому-то — море после дождя. Воображение помогает дорисовать всё остальное.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 одной мелодии может быть много разных картинок. Ученик, сидящий у окна, увидит дождь, а мечтатель — вечерний парк. Музыка тихо подсказывает, а фантазия смело заканчивает рисунок.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воображение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музыкальных картинах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 появления больших оркестров люди внимательно слушали природу. Пение птиц, плеск воды и шум грома стали для композиторов первыми звуковыми подсказками.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музыкальные приёмы похожи на природные звуки не случайно. Композитор может повторить стук капель, передать гул ветра или показать блеск воды с помощью оркестра.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природа как будто сама подсказывает музыку. Стоит только прислушаться — и вокруг уже начинается маленький концерт без билета.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сразу рисует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пейзаж легко запоминается, потому что он быстро вызывает образ. Несколько звуков — и уже можно представить лес, море или дождь. Это похоже на волшебство, только вместо кисточки работает слух и фантазия.
</a:t>
            </a:r>
            <a:endParaRPr lang="en-US" sz="131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 превращается в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прослушивания сцена не остаётся просто сценой. В воображении она становится берегом, поляной или лесной тропой. Зрителям интересно угадывать, какая погода и какой пейзаж спрятаны в музыке.
</a:t>
            </a:r>
            <a:endParaRPr lang="en-US" sz="125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узнавания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приятно, когда в музыке удаётся узнать знакомый звук природы. Услышал капли, ветер или птиц — и сразу улыбаешься. Именно поэтому такие произведения вызывают любопытство и долго остаются в памяти.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произведения запоминаются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пейзаж простыми словами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пейзаж — это история без слов. Вместо красок в ней работают звуки, а вместо героя часто появляется природа: лес, море, дождь или снег.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обязан быть тихим или громким, весёлым или грустным. Главное, чтобы слушатель узнал настроение погоды, времени года или движения воды.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делает обычные явления ярче. Даже простой ветер в ней может стать похожим на сказку, если прислушаться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свою звуковую картину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Выбираем место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придумай, где происходит твоя музыкальная история: в лесу, у моря или во дворе после дождя. Потом реши, это утро, вечер или ночь — от этого зависит настроение.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Подбираем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выбери, какими будут звуки: высокими, низкими, тихими или резкими. Так картина станет понятной, а музыка начнёт рассказывать свою маленькую природную сказку.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мир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пейзажи показывают природу без красок и кисточек. Стоит прислушаться к темпу, тембру и громкости — и в воображении уже появляются лес, море, снег и ветер.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2026-05-24T18:09:47Z</dcterms:created>
  <dcterms:modified xsi:type="dcterms:W3CDTF">2026-05-24T18:09:47Z</dcterms:modified>
</cp:coreProperties>
</file>