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Средневековья к Новому времени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Европа изменилась в XIV–XVII веках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Европе начались перемены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XIV веку Европа переживала войны, эпидемии и хозяйственные трудности. Одновременно росли города, крепли торговля и интерес к знаниям, а люди всё чаще обращались к опыту античности и к собственной земной жизни.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13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Средневековье: старый порядок и новые явления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по-прежнему жила по старым правилам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крестьян оставались зависимыми от феодалов, а хозяйство держалось на натуральном обмене. Помещичьи повинности и обработка земли для господ составляли важную часть повседневной жизни.
</a:t>
            </a:r>
            <a:endParaRPr lang="en-US" sz="983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становились центрами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быстро росли ремёсла, работали цехи и оживлялись ярмарки. Здесь чаще использовали деньги, а не продукты, поэтому городская жизнь становилась более активной и разнообразной.
</a:t>
            </a:r>
            <a:endParaRPr lang="en-US" sz="984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694925"/>
            <a:ext cx="32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Менялись влиятельные группы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усиливались купцы, банкиры и богатые горожане. Их доходы и связи позволяли влиять на торговлю, поддержку мастерских и даже на решения городских властей.
</a:t>
            </a:r>
            <a:endParaRPr lang="en-US" sz="999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527650"/>
            <a:ext cx="29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и новое существовали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Средневековье не исчезло сразу: древние порядки ещё сохранялись, но рядом с ними возникали новые формы хозяйства, общения и богатства, которые подготавливали следующую эпоху.
</a:t>
            </a:r>
            <a:endParaRPr lang="en-US" sz="87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XIV века и его последствия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даты: 1337–1453, 1347–1351 и XIV век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не были одинаковыми по природе, но вместе они усилили нестабильность в Европе и изменили привычный уклад жизни людей.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Затяжные войны, эпидемия и выступления крестьян ослабили феодальный порядок и ускорили перемены в обществе.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 — родина Возрождения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где рождались новые идеи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Флоренции, Венеции и Генуе было много богатых купцов, мастерских и банков. Именно здесь люди чаще видели успех не только в происхождении, но и в таланте, образовании и личной инициативе.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Меценаты поддерживали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Состоятельные семьи заказывали картины, здания и скульптуры, чтобы прославить свой город и себя. Благодаря их поддержке художники и учёные могли работать над смелыми и новыми проектами.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оказался в центре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мыслители и художники стремились показать не только религиозный смысл, но и красоту живого человека. Их интересовали чувства, способности, характер и место личности в мире.
</a:t>
            </a:r>
            <a:endParaRPr lang="en-US" sz="10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и новое отношение к человеку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3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античности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Гуманисты внимательно изучали тексты древних авторов, латинский и греческий языки. Они искали в античном наследии примеры мудрости, образования и уважения к человеческой личности.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4797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 возможности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мыслители считали, что человек способен учиться, развиваться и добиваться успеха собственным трудом. Эта идея усиливала интерес к школе, чтению и самообразованию.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622116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не исчезала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не отменял веру, но рядом с ней росло внимание к повседневной жизни, семейным отношениям и личным качествам человека. Людей стали чаще оценивать по делам и знаниям.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96255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становилось важнее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гуманистов учёба была способом понять мир и самого себя. Поэтому они поддерживали библиотеки, переводили книги и поощряли изучение истории, литературы и наук.
</a:t>
            </a:r>
            <a:endParaRPr lang="en-US" sz="103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и Новое время: основные различия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хозяйство, власть, знания и культура при переходе к новой эпохе.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заметен прежде всего в экономике и власти: общество стало более открытым, денежным и централизованным.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«Переход от Средневековья к Новому времени»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изменения в городах повлияли на развитие Европы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причин и следствий в развитии городов позднего Средневековья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094" y="1898603"/>
            <a:ext cx="230213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6394" y="1898603"/>
            <a:ext cx="230213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5694" y="1898603"/>
            <a:ext cx="230213" cy="26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04994" y="1898590"/>
            <a:ext cx="230213" cy="263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стал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экспедиции связали Европу с Африкой, Азией и Америкой. Люди узнали о землях и народах, о которых раньше имели лишь смутные представления.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плавания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Колумба, да Гамы и Магеллана проходили тысячи километров по океану. Такие путешествия требовали смелости, опыта и новых морских знаний.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Европейцы искали удобный морской путь в Индию и к богатым рынкам Востока. Это помогало обходить старые сухопутные маршруты и менять торговые связи.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Богатства и товары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новых земель в Европу поступали золото, серебро, пряности, сахар, табак и картофель. Эти товары сделали мировую торговлю гораздо более постоянной.
</a:t>
            </a:r>
            <a:endParaRPr lang="en-US" sz="12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маршруты и последствия открытий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даты: 1492, 1498, 1519–1522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путешествия показали, что океаны больше не разделяют континенты, а соединяют их в единую торговую систему.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быстро расширили горизонты Европы и сделали международную торговлю постоянной и выгодной.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Книгопечатание и распространение знаний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станок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1440 года Иоганн Гутенберг создал станок с подвижными литерами. Это сделало изготовление книг намного быстрее и дешевле, чем при ручном переписывании.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для многих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раньше книги были редкостью, то теперь их могли покупать не только монастыри и знать, но и состоятельные горожане. Чтение постепенно выходило за пределы узкого круга образованных людей.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 идей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Печатались учебники, Библия, научные сочинения и новости. Благодаря этому новые мысли и знания быстрее доходили до разных стран Европы и влияли на образование.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книги стали доступнее, интерес к чтению начал расти. Люди чаще учились писать и читать, а знания постепенно становились важной частью жизни городского общества.
</a:t>
            </a:r>
            <a:endParaRPr lang="en-US" sz="11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 раскол в христианской Европе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1517 год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Мартин Лютер выступил против продажи индульгенций и злоупотреблений в церкви. Его протест стал началом Реформации и вызвал широкий отклик в Германии и других странах.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реформаторов быстро распространились, и в Европе появились протестантские церкви. Религиозные споры усилились, а единство западного христианства оказалось нарушено.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папы римского во многих странах ослабло, а религиозная карта Европы стала более разнообразной. Различные государства выбрали свои пути развития веры и церкви.
</a:t>
            </a:r>
            <a:endParaRPr lang="en-US" sz="11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714739"/>
            <a:ext cx="4389600" cy="14911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силы раннего Нового времени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группы и институты усиливались по мере перехода Европы к Новому времени.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всё чаще переходила от феодалов к королям, а города и торговые слои становились важной опорой новых государств.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«Переход от Средневековья к Новому времени»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13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революция и новые представления о мире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Коперник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Коперник предложил мысль о том, что Земля движется вокруг Солнца. Это изменило привычное представление о месте человека во Вселенной и стало вызовом старым взглядам.
</a:t>
            </a:r>
            <a:endParaRPr lang="en-US" sz="984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Галилео Галилей использовал наблюдения, опыты и приборы, чтобы проверять выводы. Его подход показал, что природу можно изучать не только по книгам, но и через доказательства.
</a:t>
            </a:r>
            <a:endParaRPr lang="en-US" sz="984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694925"/>
            <a:ext cx="32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Ньютон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Ньютон объяснил движение тел законами механики. Его работы помогли увидеть, что в мире действуют общие законы, которые можно изучать и описывать математически.
</a:t>
            </a:r>
            <a:endParaRPr lang="en-US" sz="1019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527650"/>
            <a:ext cx="29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наука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всё чаще опирались на опыт, наблюдение и разум. Наука постепенно освобождалась от слепого доверия к авторитетам прошлого и становилась более точной и проверяемой.
</a:t>
            </a:r>
            <a:endParaRPr lang="en-US" sz="87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перемены были самыми заметными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 теме урока; оценочная диаграмма по значимости сфер изменений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связи между странами, книгопечатание и открытия учёных усилили обмен идеями и товарами. Это ускорило перемены почти во всех сферах жизни.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у торговли и науки: именно они сильнее всего двигали общество вперёд и связывали Европу с миром.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эпохи Возрождения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3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центре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всё чаще изображали человека как сильную и красивую личность. Даже в религиозных сюжетах заметнее становились живые чувства, движение и индивидуальные черты.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4797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пропорции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живописи и архитектуре стали важны гармония, перспектива и правильные пропорции. Это помогало создавать более реалистичные и убедительные изображения пространства и фигур.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622116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Возрождения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 Винчи, Микеланджело и Рафаэль стали символами новой культуры. Их произведения показывали не только веру, но и интерес к природе, телу и внутреннему миру человека.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96255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Возрождения изменило представления о красоте и мастерстве. Оно соединило религиозные темы с вниманием к реальной жизни и сделало человека главным героем культуры.
</a:t>
            </a:r>
            <a:endParaRPr lang="en-US" sz="105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феодального мира к централизованным государствам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в Европе в XIV–XVI веках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982938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44667"/>
            <a:ext cx="277500" cy="246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903338"/>
            <a:ext cx="277500" cy="22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6740" y="3818450"/>
            <a:ext cx="213300" cy="28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изменилась повседневная жизнь людей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в обороте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всё чаще расплачивались монетами, а не менялись товарами напрямую. Это облегчало покупки, делало торговлю удобнее и связывало между собой разные города и регионы.
</a:t>
            </a:r>
            <a:endParaRPr lang="en-US" sz="1013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и рынки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рынках продавали ткани, посуду, книги и привозные товары. Ярмарки превращались в важные места общения, обмена новостями и знакомства с вещами из других стран.
</a:t>
            </a:r>
            <a:endParaRPr lang="en-US" sz="1069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Расширялись возможности обучения, а вместе с ними появлялись новые профессии: писцы, учителя, торговые посредники, печатники. Знания становились полезными для жизни и работы.
</a:t>
            </a:r>
            <a:endParaRPr lang="en-US" sz="965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 переезды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Путешествовать и переезжать становилось привычнее, особенно для купцов, ремесленников и студентов. Жизнь людей делалась более подвижной и теснее связанной с другими странами.
</a:t>
            </a:r>
            <a:endParaRPr lang="en-US" sz="96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переходной эпохи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важные события позднего Средневековья и раннего Нового времени следовали одно за другим.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XV–XVI веков шли цепочкой и быстро меняли Европу: кризисы, открытия, религиозные споры и культурный подъём ускорили переход к новой эпохе.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 теме «Переход от Средневековья к Новому времени»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перемен, которая изменила Европу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Новому времени сделал Европу более открытой, богатой и подвижной. Города, торговля, книги, наука и сильные государства создали основу для дальнейшего развития.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2026-06-02T06:37:39Z</dcterms:created>
  <dcterms:modified xsi:type="dcterms:W3CDTF">2026-06-02T06:37:39Z</dcterms:modified>
</cp:coreProperties>
</file>