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Синтаксис: как слова строят понятную речь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помогает словам дружно работать и ясно выражать мысль.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синтаксис нужен в 4 классе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учит строить понятные предложения, находить главные и второстепенные части и правильно ставить знаки препинания. Он нужен на уроках, в чтении, изложениях и сочинениях.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предложение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создаётся из слов, которые связаны между собой по смыслу и по грамматике. Они работают как команда и помогают выразить одну законченную мысль.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предложения обычно стоят подлежащее и сказуемое. Именно они показывают, о ком или о чём говорится, и что происходит с этим предметом или лицом.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слова делают высказывание точнее: они называют признак, место, время и другие подробности. Благодаря этому речь становится ясной, живой и аккуратной.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— главные части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того, о ком говорится в предложении. Чаще всего оно отвечает на вопросы кто? или что? и помогает понять, о чём идёт речь.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сообщает, что делает подлежащее или каков он. Вместе эти две части образуют грамматическую основу, без которой предложение будто теряет свой стержень.
</a:t>
            </a:r>
            <a:endParaRPr lang="en-US" sz="11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предложения
</a:t>
            </a:r>
            <a:endParaRPr lang="en-US" sz="2797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уточняет предмет и отвечает на вопросы какой? чей? Оно помогает сразу представить, о каком именно предмете идёт речь, как будто добавляет цвет к картинке.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называет объект действия и отвечает на вопросы кого? что? С ним предложение становится точнее, потому что мы лучше понимаем, на что направлено действие.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показывает место, время, образ действия или причину. Оно отвечает на вопросы где? когда? как? почему? и делает рассказ более подробным.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не главные, но очень полезные. Без них речь остаётся короткой, а с ними — заметной, выразительной и немного похожей на маленький фильм.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грамматическую основу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определить главные части предложения без лишней путаницы.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предложений по цели высказывания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Повествовательные предложения сообщают о факте, событии или наблюдении. Они просто рассказывают, что произошло, и чаще всего звучат спокойно и уверенно.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предложения помогают узнать нужную информацию. В них есть вопрос, а в конце обычно ставится вопросительный знак, чтобы читатель сразу понял задачу.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предложения побуждают к действию: просят, советуют, предлагают или приказывают. Такие фразы часто звучат как обращение к собеседнику и не дают скучать.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Восклицательные и невосклицательные предложения
</a:t>
            </a:r>
            <a:endParaRPr lang="en-US" sz="2587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Восклицательные предложения передают сильные чувства: радость, удивление, тревогу или восхищение. Их интонация звучит ярче, а в конце стоит восклицательный знак, как маленький флажок эмоций.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Невосклицательные предложения звучат ровно и спокойно. Одна и та же фраза может менять настроение: Как красиво! — это восторг, а Как красиво. — тихое, спокойное замечание.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4836" y="1603500"/>
            <a:ext cx="541275" cy="61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8811" y="3334650"/>
            <a:ext cx="541275" cy="618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и сложное предложение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51825" y="1308000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простом предложении есть одна грамматическая основа. Оно выражает одну мысль и обычно читается легко, как короткий, но очень понятный шаг.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105800" y="3039150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сложном предложении основ две или больше. Оно соединяет несколько мыслей в одном высказывании и помогает тексту звучать связно, а не рублеными кусочками.
</a:t>
            </a:r>
            <a:endParaRPr lang="en-US" sz="116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словосочетания к предложению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отдельных слов к законченной мысли можно увидеть по шагам.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 русском предложении
</a:t>
            </a:r>
            <a:endParaRPr lang="en-US" sz="2751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предложении слова можно переставлять, но не как попало: порядок помогает понять, кто что сделал и какое слово в тексте самое важное.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заменить слова местами, смысл может измениться. Фраза «Кошка поймала мышь» понятна сразу, а «Мышь поймала кошка» уже звучит странно.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четвероклассника это хороший способ проверить свою речь: стоит ли предложение понятно, не перепутались ли слова и не убежала ли мысль в лес.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 жизни и на странице
</a:t>
            </a:r>
            <a:endParaRPr lang="en-US" sz="2786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голос помогает без слов-подсказок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читает вслух короткое предложение и делает паузу в нужном месте. Сразу слышно, где мысль закончилась, а где начинается вопрос. Интонация словно подсказывает слушателю дорогу и не даёт заблудиться в смысле.
</a:t>
            </a:r>
            <a:endParaRPr lang="en-US" sz="796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фраза — три настроения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произносит одну и ту же фразу спокойно, затем удивлённо и потом радостно. Дети замечают: слова не меняются, а настроение совсем другое. В устной речи это создаёт интонация, а в письменной — знаки препинания.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предложение улыбается или спрашивает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доске написано: «Как красиво!» и «Как красиво?». Ребята видят, что маленький знак в конце меняет весь смысл. Восклицание передаёт чувство, а вопросительный знак помогает сразу понять, что нужен ответ.
</a:t>
            </a:r>
            <a:endParaRPr lang="en-US" sz="880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предложения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называют предметы, признаки или действия одного и того же вида. Они отвечают на один вопрос и относятся к одному слову, как дружная команда.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они помогают перечислять: зелёные, жёлтые и красные листья; пел, смеялся, бегал. Так речь становится точнее и намного живее, почти как маленький фильм.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однородными членами часто ставят запятые. Но перед союзом и в простом перечислении запятая обычно не нужна: дом, сад и двор.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простое предложение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путь от идеи к законченному предложению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 синтаксисе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ставится в конце спокойного сообщения и показывает, что мысль завершена. После неё читатель делает небольшую паузу, будто ставит аккуратную точку-стоп.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Вопросительный знак нужен там, где мы спрашиваем. Он помогает сразу понять, что нужно не просто читать, а искать ответ и немного подумать.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 передаёт сильное чувство, удивление или просьбу. Он будто добавляет голосу яркости, чтобы предложение не шептало, а звучало выразительно.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разделяет однородные члены и части сложного предложения. Она помогает не сбиться в чтении и разобраться, где одна мысль заканчивается, а другая начинается.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в устной и письменной речи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смысл слышится в паузах, ударении и силе голоса: так понятно, где вопрос, где просьба, а где радостное сообщение. Устная речь словно рисует невидимые знаки.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ту же работу выполняют порядок слов, знаки препинания и точный выбор слов. Хорошо построенное предложение читается легко, звучит вежливо и не заставляет переспрашивать.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предложениях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предложении не хватает подлежащего или сказуемого. Тогда мысль получается неполной, как будто конструктор собрали не до конца и одна деталь потерялась.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слова стоят так, что смысл становится неясным. Проверка вопросами кто? что делает? помогает увидеть, правильно ли собрана грамматическая основа.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лишние запятые. Они могут разрезать предложение там, где пауза не нужна, и читателю приходится спотыкаться о каждую лишнюю отметку.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предложение вслух. Если оно звучит странно, обрывается или путает слушателя, значит, его нужно исправить и собрать мысли заново.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предложение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увидеть, правильно ли собраны слова и знаки препинания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6594" y="1962684"/>
            <a:ext cx="455963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6897" y="2184339"/>
            <a:ext cx="521100" cy="5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9177" y="3346045"/>
            <a:ext cx="521100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9" y="3446120"/>
            <a:ext cx="521100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нужен синтаксис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рассказах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помогает автору строить понятные фразы, чтобы приключения, диалоги и описание героев читались легко и без остановок на каждом слове.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и записках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что-то сообщить другу или взрослому, предложения должны быть ясными и вежливыми. Тогда адресат сразу понимает, что ему хотели сказать.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объявлениях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объявление должно звучать чётко и просто. Синтаксис помогает не перепутать время, место и важную просьбу, чтобы никто не искал потерянный смысл.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и 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заданиях правильное построение предложений показывает, что мысль собрана аккуратно. Это как хорошо сложенный рюкзак: всё на месте и ничего не выпало.
</a:t>
            </a:r>
            <a:endParaRPr lang="en-US" sz="9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— помощник ясной речи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учит соединять слова так, чтобы мысль звучала понятно, точно и красиво. Если помнить о главных членах предложения и знаках препинания, речь станет увереннее и аккуратнее.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2026-05-21T13:34:02Z</dcterms:created>
  <dcterms:modified xsi:type="dcterms:W3CDTF">2026-05-21T13:34:02Z</dcterms:modified>
</cp:coreProperties>
</file>