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устойчивости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систем делает сообщества устойчивее к изменениям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важно для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один из ключевых показателей состояния биосферы. Его сокращение ослабляет экосистемы, нарушает пищевые цепи и круговорот веществ, а значит, делает природные и хозяйственные сообщества менее устойчивыми к внешним воздействиям.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биоразнообразия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 одного вида повышают шансы популяции пережить болезни, засуху и температурные колебания. Чем шире генетическая база, тем больше вариантов приспособления к новым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и их соотношение в сообществе определяют, сколько экологических функций может быть одновременно выполнено. Богатое видовое разнообразие делает связи в экосистеме более надёжными и гибкими.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лесов, лугов, болот, водоёмов и других местообитаний создаёт сеть взаимосвязанных природных систем. Это помогает сохранять потоки веществ, миграции организмов и общую устойчивость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разнообразие помогает сообществу переживать стресс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резервирование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видов выполняют сходные задачи, исчезновение одного из них не разрушает систему сразу. Его роль частично берут на себя другие организмы с близкими экологическими функциями.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на 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лучше переносят засуху, другие — холод или затенение. Благодаря этому сообщество не реагирует на изменения одинаково и сохраняет общую работоспособность в неблагоприятный период.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 между продуцентами, консументами и редуцентами делают экосистему менее уязвимой. При потере одного звена остаются альтернативные пути передачи энергии и веществ.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после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пожарах, нашествиях вредителей или хозяйственном воздействии разнообразные сообщества быстрее восстанавливают структуру. Чем больше связей и функций, тем выше вероятность саморегуляции без полного разрушения.
</a:t>
            </a:r>
            <a:endParaRPr lang="en-US" sz="968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разнообразия уменьшается амплитуда колебаний биомассы и урожайности, потому что разные виды по-разному реагируют на один и тот же стресс.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подтверждает: смешанные сообщества обычно стабильнее бедных по составу, а разнообразие работает как естественная «страховка» от неблагоприятных условий.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числом видов и устойчивостью экосистемы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обобщённые данные для наглядной иллюстрации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механизмы устойчивости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Синхронность и разобщённость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отличаются сроками роста, цветения, активности и размножения. Такое расхождение уменьшает прямое соперничество и делает сообщество менее чувствительным к кратковременным изменениям погоды.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используют свет, воду и минеральные вещества не одинаково, а в разных ярусах и микроместах. Это снижает конкуренцию и позволяет сообществу эффективнее использовать ресурсы среды.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 и насекомые-энтомофаги сдерживают рост популяций вредителей. Благодаря этому экосистема не переходит в состояние, где один вид начинает резко доминировать.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возвращают органические остатки в почву, поддерживая образование гумуса и доступность питательных веществ. Без этой функции продуктивность системы быстро снижается.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определяется не только количеством видов, но и тем, какие роли они выполняют. Чем богаче набор функций, тем больше у экосистемы внутренних механизмов саморегуляции.
</a:t>
            </a:r>
            <a:endParaRPr lang="en-US" sz="13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0221"/>
            <a:ext cx="4775700" cy="22684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организмов поддерживают работу экосистемы и её способность сохранять равновесие.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взаимно дополняют друг друга: если одна ослабевает, сообщество теряет продуктивность, но при высоком разнообразии компенсаторные связи работают лучше.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биоразнообразия и их вклад в устойчивость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восстановление леса после пожара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смешанном лесу деревья и кустарники отличаются скоростью роста и сроками возобновления. Поэтому после пожара часть растений быстро занимает освободившееся пространство, а другие восстанавливаются позже.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и ярусная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 разной глубиной корней по-разному используют влагу и минеральные вещества. Многоярусность ускоряет формирование устойчивой структуры и помогает быстрее вернуть лесу замкнутый покров.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воздействию огня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древесные виды одинаково переносят высокую температуру. Более устойчивые растения сохраняют часть тканей или возобновляются вегетативно, поддерживая восстановление сообщества после повреждения.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возвращение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леса, тем скорее возобновляются затенение почвы, удержание влаги и круговорот веществ. Это сокращает период, когда территория остаётся уязвимой и малопродуктивной.
</a:t>
            </a:r>
            <a:endParaRPr lang="en-US" sz="9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ухудшаются функции в ландшафтах с разрушенными и фрагментированными местообитаниями, где экосистемы теряют связность и способность к восстановлению.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беднее сообщества по составу, тем слабее их полезные для человека функции; сохранение биоразнообразия одновременно поддерживает природу и экономит ресурсы.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экосистемных услуг при снижении биоразнообразия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обобщённые относительные значения для сравнения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здоровье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экосистемы обеспечивают источники пищи, кормов и природных соединений, используемых в медицине. Потеря видов сокращает число природных ресурсов, доступных человеку без высоких затрат.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прибрежные сообщества помогают фильтровать воду и удерживать загрязнения. Когда эти системы разрушаются, возрастает потребность в дорогостоящих технологических способах очистки.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природные сообщества поддерживают равновесие между хозяевами, переносчиками и хищниками. Это снижает риск резких вспышек некоторых заболеваний, связанных с нарушением экологических связей.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 природная зелень смягчает жару, уменьшает запылённость и улучшает психологическое состояние. Поэтому биоразнообразие влияет не только на природу, но и на повседневный комфорт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 последствий: от сокращения местообитаний и видов до падения продуктивности и роста затрат на восстановление.
</a:t>
            </a:r>
            <a:endParaRPr lang="en-US" sz="1118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упрощение сообщества приводит к потере устойчивости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 их ограниченная устойчивость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стартовый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Монокультура удобна для механизации и часто даёт заметный урожай в короткий срок, но опирается на одинаковые растения. Такая однородность делает поле особенно чувствительным к неблагоприятным изменениям.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болезнь, вредитель или засуха, поражается сразу большая часть посевов. При отсутствии разнообразия в сортах и видах сообщество хуже компенсирует потери и быстрее теряет стабильность.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поддержания урожайности монокультуры требуют регулярного внесения удобрений, обработки пестицидами и постоянного контроля. Это повышает зависимость хозяйства от внешних ресурсов и увеличивает экологическую нагрузку.
</a:t>
            </a:r>
            <a:endParaRPr lang="en-US" sz="1083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устойчивые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посевы, севооборот и агролесоводство распределяют риски между разными видами и сохраняют плодородие почв. В сельском хозяйстве разнообразие работает как практический механизм защиты урожая.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426764"/>
            <a:ext cx="5226300" cy="268232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биоразнообразию и их последствия
</a:t>
            </a:r>
            <a:endParaRPr lang="en-US" sz="2485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разные виды воздействия приводят к упрощению сообществ и ослаблению их саморегуляции.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действуют по-разному, но итог сходен: сообщества становятся беднее, а их устойчивость и способность к восстановлению снижаются.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3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данным международных оценок состояния биоразнообразия
</a:t>
            </a:r>
            <a:endParaRPr lang="en-US" sz="630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основные факторы давления на природу. В реальности они часто действуют одновременно и усиливают друг друга в одних и тех же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преобразование территорий, но решающим становится сочетание нескольких факторов, поэтому эффективная охрана должна быть комплексной.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утраты биоразнообразия в мире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Ориентировочное ранжирование по глобальным оценкам IPBES и обобщениям международных экологических докладов
</a:t>
            </a:r>
            <a:endParaRPr lang="en-US" sz="7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биоразнообразие и качество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дворы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дворы, скверы и парки создают убежища для птиц, насекомых и мелких животных. Они делают город не только приятнее, но и экологически устойчивее.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для людей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Озеленённые территории снижают шум, поддерживают прогулочную среду и помогают людям отдыхать. Это связано с меньшим стрессом и более высоким качеством повседневной жизни.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уменьшают перегрев улиц, ослабляют ветер и частично задерживают пыль. Благодаря этому воздух и поверхность почвы в городе остаются менее экстремальными.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крупном городе можно сохранить места для опылителей, птиц и небольших позвоночных. Такая инфраструктура показывает, что устойчивость сообществ важна не только вне города.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охраны отдельных участков к управлению ландшафтами, миграцией и обменом генами между популяциями.
</a:t>
            </a:r>
            <a:endParaRPr lang="en-US" sz="96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биоразнообразия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252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37383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в изучении и сохранении природы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учёте птиц, насекомых и сезонных изменений помогает собирать реальные данные о состоянии местной среды и учит замечать биологические закономерности рядом с домом.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 клумбами и создание кормушек делают школьную территорию более пригодной для живых организмов и показывают, как люди могут улучшать среду.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 бережное отношение к ресурсам уменьшают загрязнение и косвенно снижают давление на природные экосистемы, откуда берутся сырьё и энергия.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переданные в экологические проекты, помогают учёным и природоохранным организациям получать данные быстрее. Это реальный вклад школьников в изучение биоразнообразия.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двора, парка или берега ближайшего водоёма помогает связать теорию с конкретной территорией. Так становится понятнее, как повседневные решения влияют на 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которые одновременно уменьшают давление на экосистемы и возвращают им целостность. Они работают лучше точечных и разрозненных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должны получать профилактика разрушения местообитаний и снижение общих нагрузок: так сохраняется больше функций при меньших затратах.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наибольший эффект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ранжирование по подходам природоохранной практики и оценкам эффективности мер в международных докладах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биологический вывод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число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 нельзя оценивать только по количеству видов. Важны также их роли, связи в пищевых сетях и способность по-разному реагировать на засуху, болезни и другие стрессы.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сообществе есть виды с разными функциями, часть процессов сохраняется даже при потере отдельных организмов. Это помогает поддерживать круговорот веществ, продуктивность и саморегуляцию.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сообщества, тем быстрее оно может вернуться к нормальному состоянию после пожара, загрязнения или вырубки. Разнообразие работает как запас прочности экосистемы.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экосистемы обеспечивают пищу, воду, почвенное плодородие и более надёжную среду жизни. Поэтому сохранение биоразнообразия напрямую связано с благополучием общества.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это запас устойчивости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видов, местообитаний и экологических связей поддерживает продуктивность, адаптацию и восстановление экосистем. Чем раньше это становится приоритетом, тем надёжнее сохраняются природные ресурсы и условия жизни человека.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2026-06-02T01:35:07Z</dcterms:created>
  <dcterms:modified xsi:type="dcterms:W3CDTF">2026-06-02T01:35:07Z</dcterms:modified>
</cp:coreProperties>
</file>