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Путешествия, климат и народы России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Страна, где климат, пути и традиции меняются от региона к региону.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 одной карте — разные условия жизни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Арктики до тихоокеанского побережья ландшафты и люди живут по разным природным законам.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люди ездят по России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3940575" y="1747975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и прогулки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отдых люди едут к морю, в горы и на природу, выбирая сезон, когда дорога безопаснее и погода комфортнее. Такие поездки часто планируют заранее.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940575" y="2828738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Учёба, работа, семья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экскурсии, поездки к родственникам и деловые маршруты связывают города и регионы. Здесь особенно важны расстояния, расписание транспорта и возможность быстро менять планы.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940575" y="3909500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поездки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Экспедиции, спортивные старты и культурные фестивали чаще проходят в местах, где есть особые природные условия или события. Для них нужны подготовка, снаряжение и точный маршрут.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путешествий по стране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261125"/>
            <a:ext cx="16926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маршруты показывают, как люди приспосабливаются к холоду, снегу и длинной зиме. Здесь чаще важны надёжный транспорт, тёплая одежда и запас времени.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993638" y="1261125"/>
            <a:ext cx="16926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страны удобны городские экскурсии, музеи и поездки между крупными городами. Здесь транспортная сеть плотнее, а путешествия возможны почти круглый год.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725680" y="1261125"/>
            <a:ext cx="16926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Поволжье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Поволжье соединяет большие речные пути, исторические города и культурные центры. Для туристов это направление особенно интересно сочетанием природы, истории и современных маршрутов.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457706" y="1261125"/>
            <a:ext cx="16926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направления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Кавказ, Урал, Сибирь и Дальний Восток отличаются рельефом, климатом и способом передвижения. Каждый из этих регионов требует своей подготовки к дороге.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7189736" y="1261125"/>
            <a:ext cx="16926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поездок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можно отметить разные цели поездок: отдых, учёбу, работу, встречи с близкими, туризм и спорт. Это помогает увидеть страну как сеть живых маршрутов.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Арктический климат: крайний Север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
</a:t>
            </a:r>
            <a:pPr algn="l" indent="0" marL="0">
              <a:lnSpc>
                <a:spcPct val="115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Арктический климат встречается на арктических островах и северном побережье, где зима очень длинная, а лето короткое и прохладное. Погода здесь меняется быстро и часто бывает суровой.
</a:t>
            </a:r>
            <a:endParaRPr lang="en-US" sz="1329" dirty="0"/>
          </a:p>
        </p:txBody>
      </p:sp>
      <p:sp>
        <p:nvSpPr>
          <p:cNvPr id="9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трудности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ветры, мороз и полярная ночь делают поездки особенно сложными. Туристам и жителям нужны тёплая многослойная одежда, защита от ветра и внимательное планирование маршрута.
</a:t>
            </a:r>
            <a:endParaRPr lang="en-US" sz="1395" dirty="0"/>
          </a:p>
        </p:txBody>
      </p:sp>
      <p:sp>
        <p:nvSpPr>
          <p:cNvPr id="10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передвигаться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в Арктике зависит от сезона и состояния льда, снега и видимости. Ошибка в прогнозе может изменить сроки дороги, поэтому погоду проверяют заранее.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таких мест важны дисциплина, подготовка и уважение к природе. Даже короткая прогулка требует осторожности, потому что условия на Севере быстро становятся опасными.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Субарктический климат: север тайги и тундры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318500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зона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Субарктический климат охватывает тундру и северную тайгу Сибири. Здесь зима длится долго, а лето короткое, поэтому тёплый сезон используют очень бережно и точно по времени.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61600" y="2227395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часто промерзает, и это влияет на дороги, строительство и повседневную жизнь. Люди учитывают состояние грунта, чтобы не ошибиться с техникой и маршрутом.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261600" y="3136286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помогают зимники и снегоходы, а в удалённых районах особенно ценятся тёплая одежда и опыт передвижения по снегу. Без подготовки поездка становится сложной.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261600" y="4045199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часть маршрутов переносится на реки и самолёты, потому что расстояния велики, а наземные дороги не везде надёжны. Это делает логистику гибкой.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Умеренно-континентальный климат: центр страны
</a:t>
            </a:r>
            <a:endParaRPr lang="en-US" sz="221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20099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Умеренно-континентальный климат характерен для европейской части России, включая Москву, Санкт-Петербург и Поволжье. Здесь хорошо различимы зима, весна, лето и осень.
</a:t>
            </a:r>
            <a:endParaRPr lang="en-US" sz="1342" dirty="0"/>
          </a:p>
        </p:txBody>
      </p:sp>
      <p:sp>
        <p:nvSpPr>
          <p:cNvPr id="9" name="Text 3"/>
          <p:cNvSpPr txBox="1"/>
          <p:nvPr/>
        </p:nvSpPr>
        <p:spPr>
          <a:xfrm>
            <a:off x="2441651" y="20110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Сезоны поездок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обычно лежит снег, а летом погода достаточно тёплая для экскурсий, прогулок и поездок между городами. Поэтому такие регионы удобно посещать в любое время года.
</a:t>
            </a:r>
            <a:endParaRPr lang="en-US" sz="1342" dirty="0"/>
          </a:p>
        </p:txBody>
      </p:sp>
      <p:sp>
        <p:nvSpPr>
          <p:cNvPr id="10" name="Text 4"/>
          <p:cNvSpPr txBox="1"/>
          <p:nvPr/>
        </p:nvSpPr>
        <p:spPr>
          <a:xfrm>
            <a:off x="4621701" y="201107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смотрят туристы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маршруты здесь особенно разнообразны: музеи, набережные, парки, исторические центры и речные прогулки легко соединяются в один маршрут без долгих переездов.
</a:t>
            </a:r>
            <a:endParaRPr lang="en-US" sz="1342" dirty="0"/>
          </a:p>
        </p:txBody>
      </p:sp>
      <p:sp>
        <p:nvSpPr>
          <p:cNvPr id="11" name="Text 5"/>
          <p:cNvSpPr txBox="1"/>
          <p:nvPr/>
        </p:nvSpPr>
        <p:spPr>
          <a:xfrm>
            <a:off x="6801758" y="201052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удобно
</a:t>
            </a:r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условия подходят для школьных экскурсий и семейных путешествий. Не нужно специально ждать короткого сезона, потому что дорога и быт остаются привычными большую часть года.
</a:t>
            </a:r>
            <a:endParaRPr lang="en-US" sz="124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Континентальный климат: большие перепады
</a:t>
            </a:r>
            <a:endParaRPr lang="en-US" sz="221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Сухой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Континентальный климат встречается на юге Сибири и во внутренних районах страны. Здесь воздух суше, а разница между летними и зимними температурами особенно заметна.
</a:t>
            </a:r>
            <a:endParaRPr lang="en-US" sz="1342" dirty="0"/>
          </a:p>
        </p:txBody>
      </p:sp>
      <p:sp>
        <p:nvSpPr>
          <p:cNvPr id="9" name="Text 3"/>
          <p:cNvSpPr txBox="1"/>
          <p:nvPr/>
        </p:nvSpPr>
        <p:spPr>
          <a:xfrm>
            <a:off x="2445608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и быт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Жаркое лето помогает выращивать некоторые культуры, но холодная зима требует надёжной подготовки домов, техники и хозяйства. Природные условия заметно влияют на жизнь людей.
</a:t>
            </a:r>
            <a:endParaRPr lang="en-US" sz="1342" dirty="0"/>
          </a:p>
        </p:txBody>
      </p:sp>
      <p:sp>
        <p:nvSpPr>
          <p:cNvPr id="10" name="Text 4"/>
          <p:cNvSpPr txBox="1"/>
          <p:nvPr/>
        </p:nvSpPr>
        <p:spPr>
          <a:xfrm>
            <a:off x="4629623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взять с собой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путешественника важны удобная одежда по сезону, запас воды и продуманный маршрут. В таких районах погода может быть очень резкой, особенно при смене дня и ночи.
</a:t>
            </a:r>
            <a:endParaRPr lang="en-US" sz="1342" dirty="0"/>
          </a:p>
        </p:txBody>
      </p:sp>
      <p:sp>
        <p:nvSpPr>
          <p:cNvPr id="11" name="Text 5"/>
          <p:cNvSpPr txBox="1"/>
          <p:nvPr/>
        </p:nvSpPr>
        <p:spPr>
          <a:xfrm>
            <a:off x="6813651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 маршрутов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 поездок здесь зависит от погоды сильнее, чем в центре страны. Долгие переходы и экскурсии лучше планировать на период, когда жара или мороз не мешают дороге.
</a:t>
            </a:r>
            <a:endParaRPr lang="en-US" sz="134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 континентальный климат: самые большие контрасты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подготовка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в Якутии и Восточной Сибири морозы делают передвижение сложным. Люди заранее готовят тёплую одежду, проверяют транспорт и оставляют запас времени на дорогу.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лето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путешествовать легче, но короткий тёплый сезон нужно использовать точно. В это время особенно важны самолёты, лодки и надёжная связь между населёнными пунктами.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 перехода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и осенью состояние дорог меняется быстро. Реки ещё не всегда доступны, а грунтовые пути могут стать труднопроходимыми, поэтому расписание поездок часто приходится менять.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маршрута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течение всего года климат требует внимательности: здесь лучше не спешить и учитывать погоду заранее. Это помогает безопасно добраться даже в удалённые районы.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регионе особенно заметно, как морские ветры и муссоны быстро меняют погоду и условия поездки.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России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природных фактора особенно заметно влияют на погоду Дальнего Востока.
</a:t>
            </a:r>
            <a:endParaRPr lang="en-US" sz="237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052318"/>
            <a:ext cx="4873500" cy="1361713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практические последствия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климатических зон России и их влияния на поездки и быт.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суровее и резче климат, тем сильнее он влияет на транспорт, одежду и сроки поездки.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России; обобщение по климатическим зонам страны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времена года меняют повседневность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сезонности путешествий и повседневной жизни в разных регионах России.
</a:t>
            </a:r>
            <a:endParaRPr lang="en-US" sz="11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меняет хозяйство и заселение территории: в тёплых районах легче земледелие, а в северных — чаще развиваются промыслы, добыча ресурсов и сезонные перевозки.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России; обобщение по влиянию климата на хозяйство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опоры жизни в холодных районах России — промыслы и ресурсы.
</a:t>
            </a:r>
            <a:endParaRPr lang="en-US" sz="237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России живут более 190 этнических групп, и каждая сохраняет собственные язык, память и обычаи. Это делает страну культурно разнообразной и особенно интересной для путешествий.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Всероссийская перепись населения 2021 года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190+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этнических групп сосуществуют в одной стране.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народов и регионов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народов и основных регионов их проживания.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народы исторически связаны с определёнными регионами, но вместе формируют единое пространство страны.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обществознания и географии России; справочные сведения о народах РФ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влияют на образ жизни людей: север, степь, горы и побережья требуют разных навыков, а значит, по-разному формируют традиции и повседневные занятия.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и этнографии России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типа природной среды особенно заметно меняют культуру и быт.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стороны религиозной жизни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в храме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православных храмах важны тишина, аккуратная одежда и внимательное отношение к правилам посещения. Для туриста это не просто формальность, а способ показать уважение к святыням и к людям, которые приходят сюда на службу.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правилам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мечети, как и в других местах поклонения, ценятся скромность, сдержанность и уважение к обычаям. Путешественнику полезно заранее узнать, можно ли входить во время молитвы и как вести себя внутри.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традиции делают поездку по России особенно запоминающейся: где-то отмечают церковные даты, где-то мусульманские, буддийские или местные обряды. Интерес к этим различиям помогает лучше понять страну.
</a:t>
            </a:r>
            <a:endParaRPr lang="en-US" sz="100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знать гостю региона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составлена по общим правилам поведения в храмах, музеях и на культурных мероприятиях России.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маршрут по разным климатам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497975" y="1749900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и Казань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маршрут идёт по центру страны, где удобны поезда, метро, музеи и короткие прогулки по городу. Здесь погода мягче для длительных экскурсий и легче подобрать повседневную одежду.
</a:t>
            </a:r>
            <a:endParaRPr lang="en-US" sz="1018" dirty="0"/>
          </a:p>
        </p:txBody>
      </p:sp>
      <p:sp>
        <p:nvSpPr>
          <p:cNvPr id="10" name="Text 3"/>
          <p:cNvSpPr txBox="1"/>
          <p:nvPr/>
        </p:nvSpPr>
        <p:spPr>
          <a:xfrm>
            <a:off x="497975" y="2576035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Уралу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путь ведёт в Екатеринбург. В дороге уже заметнее влияние более континентального климата, поэтому лучше иметь запас тёплых вещей и учитывать возможные перепады температуры.
</a:t>
            </a:r>
            <a:endParaRPr lang="en-US" sz="1018" dirty="0"/>
          </a:p>
        </p:txBody>
      </p:sp>
      <p:sp>
        <p:nvSpPr>
          <p:cNvPr id="11" name="Text 4"/>
          <p:cNvSpPr txBox="1"/>
          <p:nvPr/>
        </p:nvSpPr>
        <p:spPr>
          <a:xfrm>
            <a:off x="497975" y="3402171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и Сибирь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Сибири путешествие требует большей подготовки: расстояния огромные, а погода может быстро меняться. Здесь особенно важны тёплая обувь, запас времени и надёжный транспорт.
</a:t>
            </a:r>
            <a:endParaRPr lang="en-US" sz="1018" dirty="0"/>
          </a:p>
        </p:txBody>
      </p:sp>
      <p:sp>
        <p:nvSpPr>
          <p:cNvPr id="12" name="Text 5"/>
          <p:cNvSpPr txBox="1"/>
          <p:nvPr/>
        </p:nvSpPr>
        <p:spPr>
          <a:xfrm>
            <a:off x="497975" y="4228323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Якутск и финал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Якутске климат становится самым суровым, поэтому зимняя экипировка обязательна даже для коротких выходов. Такой маршрут наглядно показывает, как по стране меняются условия жизни и поездок.
</a:t>
            </a:r>
            <a:endParaRPr lang="en-US" sz="101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страна — много маршрутов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соединяет разные климатические зоны, способы жизни, народы и религии. Если понимать, как природа влияет на расселение и дороги, легче планировать поездки и уважать культурное разнообразие страны.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2026-07-26T22:53:23Z</dcterms:created>
  <dcterms:modified xsi:type="dcterms:W3CDTF">2026-07-26T22:53:23Z</dcterms:modified>
</cp:coreProperties>
</file>