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глагола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Поймём, как грамотно разбирать глаголы в 6 классе.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русском языке: почему он важен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делает речь живой: показывает действия, процессы, чувства и события. Чтобы писать без ошибок, нужно уметь определять его форму, спряжение и время, а также понимать, как слово работает в предложении.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морфологический разбор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описывает слово через его грамматические признаки: начальную форму, постоянные свойства и признаки конкретной формы в тексте.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глагола важно показать, какие признаки сохраняются всегда, а какие меняются: например, время, лицо, число или род.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помогает понять, почему слово в предложении стоит именно в этой форме и как правильно его написать.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глагола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глагола строится вокруг его формы и грамматических признаков.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узнать сам глагол, а непостоянные показывают его конкретную форму в речи.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 называется инфинитивом. Именно с неё начинают разбор, потому что она показывает слово без изменения по лицам, числам и времени.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отвечает на вопросы что делать? что сделать? Например: читать, писать, беречь, строить, увидеть. По нему удобно проверять вид глагола.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начальная форма определена верно, дальше легче найти остальные признаки слова и не перепутать формы в 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210" y="1592249"/>
            <a:ext cx="71325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36574" y="1592249"/>
            <a:ext cx="832125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признак: вид глагола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Несовершенный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 в процессе или без указания на завершённость: читать, рисовать, думать. Обычно отвечает на вопрос что делать?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Совершенный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завершённое действие или результат: прочитать, нарисовать, подумать. Обычно отвечает на вопрос что сделать?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не меняется у одного и того же глагола и помогает точнее понять значение слова и его место в разборе.
</a:t>
            </a:r>
            <a:endParaRPr lang="en-US" sz="111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признаки: возвратность и переходность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Возвратные глаголы имеют суффикс -ся или -сь: умываться, смеяться, одеваться. Он показывает, что действие связано с самим субъектом.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глаголы обозначают действие, направленное на предмет, и часто имеют прямое дополнение без предлога: читать книгу, писать письмо.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Непереходные глаголы такого дополнения не имеют: идти, спать, расти. Их действие не переходит прямо на предмет.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I и II спряжения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окончаниям легче всего проверять безударную гласную в личной форме глагола и избегать ошибок на письме.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спряжения имеют по пять личных окончаний, но наборы окончаний разные, поэтому их важно различать по форме слова, а не по одному признаку.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спряжение глагола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начальную форму: это помогает понять, относится ли глагол к I или II спряжению по общему правилу.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II спряжению относятся глаголы на -ить, кроме брить и стелить. К I спряжению относятся многие глаголы на -ать, -ять, -еть, -оть, -уть.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особые глаголы-исключения: гнать, держать, дышать, слышать, смотреть, видеть, терпеть, зависеть, ненавидеть, вертеть, обидеть.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Непостоянный признак: время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действие, которое происходит сейчас. Есть только у глаголов несовершенного вида: читаю, пишу, бегу.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действие до момента речи. Форма меняется по числам, а в единственном числе — по родам: читал, читала, читало.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 после момента речи. У совершенного вида оно простое: прочитаю, напишу; у несовершенного — составное: буду читать.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Лицо, число и род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настоящем и будущем времени глагол изменяется по лицам и числам: формы показывают, кто выполняет действие, и помогают точно связать сказуемое с подлежащим.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бывает первым, вторым и третьим: я читаю, ты читаешь, он читает. Во множественном числе эти формы тоже сохраняются и меняют окончание.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прошедшем времени глагол обычно не показывает лицо, зато изменяется по числам. В единственном числе добавляется ещё и род: читал, читала, читало.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указывают только у глаголов прошедшего времени в единственном числе. Это важно помнить, чтобы не искать род там, где его не бывает.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морфологического разбора глагола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признаки и отличить постоянные свойства глагола от непостоянных.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разбора: слово «читал»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за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читал — это глагол, а его начальная форма — читать. По этой форме удобно определять, к какому виду и спряжению относится слово.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Читал обозначает прошедшее действие. Это глагол несовершенного вида, невозвратный, переходный, I спряжения; в предложении он обычно выполняет роль сказуемого.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разбора: слово «подписываются»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подписываются связано с начальной формой подписываться. Суффикс -ся показывает возвратность, а само действие направлено на участников действия.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значению это глагол несовершенного вида, переходный и относящийся к I спряжению. Такие признаки сохраняются у начальной формы и у её изменений.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подписываются стоит в настоящем времени, 3-м лице, множественном числе. Окончание помогает определить форму, а в предложении слово чаще всего является сказуемым.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форм одного глагола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и того же корня формы могут отличаться видом, временем и грамматическими признаками.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зависит от задачи в предложении: один корень может иметь несколько грамматических вариантов.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вид и время: например, считают, что написано «совершенное» только потому, что действие уже произошло. На самом деле вид определяется не по смыслу одного предложения.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смешивать возвратность и переходность. Суффикс -ся показывает возвратную форму, а переходность определяется тем, может ли глагол иметь прямое дополнение.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спряжение пытаются определить только по последней букве в окончании. Надёжнее смотреть на начальную форму и учитывать исключения, особенно у глаголов на -ить.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забывают назвать начальную форму или ошибаются в ней. Без инфинитива разбор получается неполным, а дальше легче перепутать остальные грамматические признаки.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глагола встречаются чаще всего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эти признаки особенно полезны, потому что помогают быстро понять форму глагола и проверить написание окончаний.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приходится определять вид, время и спряжение; род встречается реже и только в прошедшем времени единственного числа.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русского языка для 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215" y="1300556"/>
            <a:ext cx="292532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425" y="3076184"/>
            <a:ext cx="409349" cy="4678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46054" y="1584846"/>
            <a:ext cx="350993" cy="4679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7327" y="3289892"/>
            <a:ext cx="462724" cy="462724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глагол связан с другими словами в предложении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связан с тем, кто выполняет действие. В примере «Мальчик читает» именно подлежащее помогает понять, кто совершает действие.
</a:t>
            </a:r>
            <a:endParaRPr lang="en-US" sz="1263" dirty="0"/>
          </a:p>
        </p:txBody>
      </p:sp>
      <p:sp>
        <p:nvSpPr>
          <p:cNvPr id="15" name="Text 3"/>
          <p:cNvSpPr txBox="1"/>
          <p:nvPr/>
        </p:nvSpPr>
        <p:spPr>
          <a:xfrm>
            <a:off x="1493640" y="344421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требуют зависимого слова без предлога, например: читать книгу, писать письмо. Так действие направлено на предмет.
</a:t>
            </a:r>
            <a:endParaRPr lang="en-US" sz="1263" dirty="0"/>
          </a:p>
        </p:txBody>
      </p:sp>
      <p:sp>
        <p:nvSpPr>
          <p:cNvPr id="16" name="Text 4"/>
          <p:cNvSpPr txBox="1"/>
          <p:nvPr/>
        </p:nvSpPr>
        <p:spPr>
          <a:xfrm>
            <a:off x="5792240" y="1951764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может уточняться словами, которые показывают место, время или способ действия: быстро, дома, вечером. Они делают мысль точнее.
</a:t>
            </a:r>
            <a:endParaRPr lang="en-US" sz="1263" dirty="0"/>
          </a:p>
        </p:txBody>
      </p:sp>
      <p:sp>
        <p:nvSpPr>
          <p:cNvPr id="17" name="Text 5"/>
          <p:cNvSpPr txBox="1"/>
          <p:nvPr/>
        </p:nvSpPr>
        <p:spPr>
          <a:xfrm>
            <a:off x="5668253" y="36534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глагол в предложении является сказуемым. Он сообщает, что происходит, и связывает остальные члены предложения в одно целое.
</a:t>
            </a:r>
            <a:endParaRPr lang="en-US" sz="12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морфологический разбор глагола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правильно писать личные окончания и не ошибаться в безударных формах. Он особенно полезен, когда звучание слова не подсказывает правильную букву.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различать формы одного и того же глагола: инфинитив, личные формы, прошедшее время, возвратные варианты. Это делает чтение и письмо более осознанными.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навык нужен не только для упражнений, но и для проверки собственных текстов. Когда знаешь признаки глагола, легче находить и исправлять ошибки.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без ошибок: что важно запомнить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глагол, двигайтесь по одной схеме: начальная форма, постоянные признаки, непостоянные признаки и роль в предложении. Тогда разбор станет понятным и быстрым.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2026-05-23T13:14:23Z</dcterms:created>
  <dcterms:modified xsi:type="dcterms:W3CDTF">2026-05-23T13:14:23Z</dcterms:modified>
</cp:coreProperties>
</file>