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грамматика: 5 тем для урока английского языка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тем, которые делают английский точнее и понятнее.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эти темы нужны в 7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часто встречаются в текстах, диалогах и переводах. Они помогают говорить о будущем, количестве, группах, еде и чужих словах без ошибок.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началось раньше и к будущему моменту будет длиться уже некоторое время.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узнать это время.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 материалам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будущих времён в английском языке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формы связаны с будущим, но по-разному показывают событие, процесс, результат и длительность.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нужен смысл, тем важнее выбрать нужное будущее время: от простого факта до длительного процесса.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грамматике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943" y="2128402"/>
            <a:ext cx="192150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Future Perfect Continuous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будущему моменту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выбирают, когда важно показать, сколько времени действие уже будет продолжаться к указанному моменту в будущем, а не только сам факт его завершения.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by tomorrow, by 8 o’clock, by the end of the week, for two hours и since Monday. Они подсказывают, что нужен акцент на длительности.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к вечеру ученик будет учить английский уже три часа. В таком предложении важнее именно продолжительность занятия, чем его результат.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использовать форму, нужно помнить о двух условиях: действие началось раньше и к будущему моменту ещё не закончится. Тогда помогает конструкция will have been + V-ing.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nouns: группа как единое целое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 обозначают людей, животных или предметы как одну группу. В речи это удобно, когда важно видеть коллектив целиком, а не перечислять отдельных участников.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часто встречаются class, team, family и crowd. Эти слова легко запомнить, потому что они описывают знакомые ситуации: класс, команда, семья и толпа.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 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обозначать много людей, но грамматически восприниматься как одно целое. Поэтому его форма в предложении зависит от того, как именно говорящий представляет группу.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herd, flock и audience помогают говорить о стаде, стае или зрителях. Такие существительные особенно полезны в описаниях, где важно показать общность.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некоторые коллективные существительные могут согласовываться как с единственным, так и с множественным числом по смыслу. Это зависит от того, воспринимается ли группа как единое целое или как отдельные люди.
</a:t>
            </a:r>
            <a:endParaRPr lang="en-US" sz="10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293909"/>
            <a:ext cx="5426700" cy="11092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существительные: значения и примеры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слово может обозначать группу и при этом вести себя как единое целое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 часто связаны с группами людей и помогают строить естественные школьные предложения без лишних повторов.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учебных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и uncountable nouns: главное различие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называют предметы, которые можно посчитать по одному: apple, book, chair. У них есть форма единственного и множественного числа.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посчитать поштучно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обычно не имеют формы множественного числа: milk, water, rice, sugar, information, homework. Их воспринимают как массу или понятие.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 количества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countable nouns подходят many, a few и few, а для uncountable nouns — much, a little и little. Именно от этого зависит выбор слова в предложении.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тип существительного, фраза звучит неправильно. Поэтому сначала нужно понять, можно ли предмет посчитать по отдельности, а потом выбирать нужную форму и слово количества.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количества: какие сочетания бывают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встречаются с обоими типами существительных, поэтому они особенно полезны в вопросах, отрицаниях и нейтральных утверждениях.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many и a few — для исчисляемых, much и a little — для неисчисляемых, а some и any более гибкие.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грамматике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76" y="1319048"/>
            <a:ext cx="185850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664" y="3307602"/>
            <a:ext cx="15487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неисчисляемые существительные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ёмкость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количество жидкости, используют меру или сосуд: a glass of water, a bottle of milk, a cup of tea. Само слово остаётся неисчисляемым.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еды часто используют слова a piece of bread, a bowl of soup, a slice of cheese. Так количество выражается не существительным, а дополнительной конструкцией.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упаковку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продуктах или материалах, можно назвать упаковку или форму: a bag of rice, a packet of sugar. Это помогает точно указать объём.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важны, когда надо говорить о еде, напитках и веществах. Они позволяют избежать ошибки и сделать фразу понятной и естественной.
</a:t>
            </a:r>
            <a:endParaRPr lang="en-US" sz="11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названиями приёмов пищи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артикля в общем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о завтраке, обеде или ужине как о привычном действии, артикль обычно не нужен: have breakfast, have lunch, have dinner. Речь идёт о еде вообще, без уточнений.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появляется, если приём пищи становится конкретным: a late breakfast, the lunch at school, the dinner we had yesterday. В таком случае мы называем не понятие, а один определённый случай.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зависит от смысла предложения. Если есть описание, место, время или особая ситуация, слово получает a/an или the. Если речь общая, названия приёмов пищи употребляются без артикля.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приёмов пищи: без артикля, с a/an, с the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слово меняется в зависимости от конкретности ситуации и наличия уточнения.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нужен не всегда: он появляется, когда приём пищи становится особым, описанным или точно определённым.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артиклей с названиями приёмов пищи в школьной грамматике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артикль или нулевой артикль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типу слова и смыслу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clauses: придаточные предложения в роли дополнения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clause — это придаточное предложение, которое зависит от сказуемого в главной части. Оно дополняет смысл глагола и помогает передать мысль, сообщение, просьбу или вопрос другого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делают речь точнее: можно передать чужие слова без дословной цитаты. Это важно в диалогах, пересказе текста и выполнении школьных заданий на косвенную речь.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вводят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начинаются с that, if, whether или вопросительных слов: what, where, when, why. Выбор зависит от того, сообщаем ли мы факт, вопрос или место, время, причину.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object clauses звучат естественно и часто: I know that he is right. She asked if we were ready. He said where he lived. Во всех случаях придаточное поясняет главное предложение.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часто стоят object clauses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глаголы подсказывают, какой союз или вопросительное слово выбрать, поэтому полезно запоминать не только форму, но и смысл глагола.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главной части определяет, нужен ли факт, вопрос или уточнение места, времени и причины.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глаголов речи, мысли, восприятия и просьбы.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 согласование времён в object clauses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that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сообщениях чаще всего используется that. Он соединяет главную и придаточную части и помогает спокойно передать мысль: I think that he is busy. В разговорной речи that иногда опускают.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это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придаточном скрыт вопрос, нужны if, whether или wh-слова. Например: She asked if I could help. We wondered where the museum was. Эти слова показывают, что речь идёт о содержании вопроса.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времена часто изменяются назад: am/is — was, are — were, will — would. Такой сдвиг нужен, когда главное действие находится в прошлом и нужно сохранить согласование.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союза и времени делает фразу понятной и грамматически точной. Если перепутать форму, смысл останется, но предложение будет звучать неестественно для носителя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пяти грамматических темах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с milk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к неисчисляемому слову ставят many: many milk. Правильно говорить much milk или a little milk, потому что milk нельзя посчитать по отдельным единицам.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breakfast без 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приёмов пищи обычно употребляются без артикля: have breakfast. Артикль a нужен только тогда, когда речь идёт о конкретном или необычном завтраке, а не о действии вообще.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V-ing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Future Perfect Continuous важно не забыть форму с V-ing: will have been studying. Если опустить окончание, исчезает сама идея длительного действия, которое продолжается до будущего момента.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object clauses часто путают that и if. That вводит сообщение или мнение, а if используется, когда в придаточном скрыт вопрос о возможности, выборе или факте.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 могут обозначать группу как одно целое, поэтому важно следить за согласованием: the team is, not the team are, если речь идёт о коллективе как об одном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как выбрать правильную форму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показывает, какое правило нужно применить: число, мера, артикль, время или тип придаточного предложения.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форму, сначала определяют тип слова и смысл, а затем проверяют нужное грамматическое правило.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темам урока английской грамматики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57803"/>
            <a:ext cx="238229" cy="1905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57826"/>
            <a:ext cx="238229" cy="190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714" y="2128317"/>
            <a:ext cx="218400" cy="24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эти темы соединяются в живой английской речи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одно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 помогают быстро назвать класс, команду или семью как единый коллектив. Это удобно в рассказах о школе, спорте и повседневных событиях, где важна общая картина.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и uncountable nouns позволяют правильно выразить количество предметов, еды и напитков. Благодаря им ученик не путает many, much, a few и a little в речи и на письме.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к будущему моменту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 Continuous добавляет в предложение идею продолжительного действия. С его помощью можно сказать, сколько времени что-то будет длиться к определённому моменту в будущем.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без лишних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названиями приёмов пищи показывают, говорим ли мы о еде вообще или об особом случае. Это помогает звучать естественно в школьных диалогах и текстах.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чужой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clauses нужны, когда нужно пересказать мысль, вопрос или просьбу другого человека. Они связывают отдельные грамматические темы в связную и понятную английскую фразу.
</a:t>
            </a:r>
            <a:endParaRPr lang="en-US" sz="9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 Continuous показывает длительное действие к будущему моменту, collective nouns называют группу как одно целое, а countable и uncountable nouns помогают выбрать нужную форму. Артикли и object clauses дополняют точность речи.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важно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2026-05-31T00:49:10Z</dcterms:created>
  <dcterms:modified xsi:type="dcterms:W3CDTF">2026-05-31T00:49:10Z</dcterms:modified>
</cp:coreProperties>
</file>