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карте: как карта помогает открыть мир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учит находить путь, понимать расстояния и уверенно ориентироваться вокруг.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Карта: маленькая модель большого мира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местность сверху в уменьшенном виде. Её использовали ещё в древности, а сегодня она бывает бумажной и электронной. Для школьника это удобная подсказка для пути и ориентирования.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025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карта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подсказывает, какую территорию показывает карта: город, область, страну или весь мир. Без него легко запутаться, особенно если рядом лежат несколько карт.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значения значков, линий и цветов. По ней можно понять, где вода, лес, дорога или граница. Это как переводчик с языка карты на понятный язык.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местность уменьшена на листе. Он помогает понять расстояние: далеко ли школа, парк или соседний город. Так карта становится точной и полезной.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помогают не перепутать направления. На карте верх часто означает север, низ — юг, а справа и слева находятся восток и запад. Это надёжная подсказка для ориентации.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на карте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— главные ориентиры на карте. Обычно сверху находится север, а снизу юг. Если запомнить это правило, читать карту становится гораздо легче и спокойнее.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запад помогают понять, куда движется путь. Солнце встаёт на востоке и садится на западе, поэтому по нему можно проверить направление, если карта рядом.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Компас-помощник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компаса всегда показывает на север. Поэтому компас особенно полезен в походе или на прогулке, когда нужно быстро сверить направление и не свернуть не туда.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Карту удобно сравнивать с тем, что видно вокруг. Если дорога, мост или здание совпадают с картой, значит направление выбрано верно. Так меньше шансов заблудиться.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по шагам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понять карту, а потом использовать её без путаницы.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знаки: секретный язык карты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Синим цветом на картах обычно показывают воду: реки, озёра и моря. Такой цвет сразу заметен и помогает быстро найти водные объекты на большой карте.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пятна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Зелёным цветом чаще всего обозначают леса и другие природные участки с растительностью. Благодаря этому карта становится понятнее, а местность — легче для запоминания.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и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карте могут обозначать дороги, тропинки или границы. Они показывают, как можно двигаться и где заканчивается одна территория и начинается другая.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значки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значки помогают быстро найти школу, мост, станцию или другой объект. Даже большая карта не кажется сложной, если умеешь читать её 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масштабу легко определить, далеко ли находится нужное место и сколько времени займёт путь.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 масштаба на карте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1:100 000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помогает понять, что расстояние на карте сильно уменьшено по сравнению с местностью.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 дома до школы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дом и отметить, с какой стороны начинается дорога. Это помогает сразу представить весь маршрут и не пропустить первый поворот.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полезно заметить двор, перекрёсток, магазин или остановку. Знакомые ориентиры делают путь понятным и помогают запомнить, где именно нужно идти прямо или свернуть.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переход, светофор и тротуар особенно важны. Карта подсказывает, где лучше перейти дорогу, чтобы путь был не только удобным, но и безопасным.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Финиш у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маршрут приводят к школе. Если заранее посмотреть на карту, легче запомнить повороты и идти спокойно, не останавливаясь на каждом углу в раздумьях.
</a:t>
            </a:r>
            <a:endParaRPr lang="en-US" sz="11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на карте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 карте обычно показывают синими линиями. Они помогают понять, где проходит вода и почему дорога иногда делает длинный обход.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отмечают особыми значками или линиями. Они помогают представить рельеф и понять, что путь через такую местность может быть сложнее и длиннее.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часто обозначают зелёными пятнами. По ним видно, где много деревьев, а также где местность может стать менее открытой и более тихой.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 на карте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точка на маршруте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 карте выглядят как точки, кружки или маленькие значки, и каждый из них словно говорит: «Здесь жизнь кипит». По таким отметкам легко найти крупные центры и понять, где начинается или заканчивается путь. Это особенно удобно, когда нужно сравнить соседние города и выбрать направление поездки.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которые ведут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на карте рисуют линиями разной толщины: одни широкие и важные, другие узкие и спокойные. Так сразу видно, какие пути соединяют большие города, а какие ведут к деревням и посёлкам. Карта помогает заметить, где маршрут идёт прямо, а где придётся поворачивать.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без сюрпризов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дорога делает поворот, на карте это тоже видно заранее. Поэтому путник может подготовиться и не удивляться развилке или перекрёстку. Хорошая карта словно шепчет: «Не спеши, смотри внимательно», — и от этого путь становится понятнее.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потеряться в дороге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действий, если путь стал непонятным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глобус: в чём разница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нашу планету почти так, как она выглядит в реальности: круглой и объёмной. На нём легко увидеть полушария, материки и океаны без сильных искажений.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представить Землю целиком, а карта — внимательно изучить отдельную местность. Поэтому каждый из этих помощников нужен для своей задачи.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лежит на плоском листе или экране, поэтому на ней удобно рассматривать улицы, дороги, районы и маршруты. Для коротких поездок она часто понятнее глобуса.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карта, и глобус помогают находить путь, но делают это по-разному. Один показывает мир как шар, другой — как удобную схему для чтения и движения.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карте России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большие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России сразу видно Москву и Санкт-Петербург — крупные города, вокруг которых переплетаются дороги и линии рек. Они помогают понять, как страна соединяется в один большой путь, полный движения и встреч.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карту внимательнее, можно заметить Байкал, Урал, Сибирь и Камчатку. Одни места тянутся лесами, другие — горами или морскими берегами, и каждая часть страны выглядит по-своему.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 разная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России напоминает, что наша Родина очень велика. На ней рядом уживаются степи, реки, моря и леса, а значит, путешествие по такой карте похоже на знакомство с разными мирами.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нужна карта в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Водителю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подсказывает, куда поворачивать, где находятся развязки и сколько примерно ехать до нужного места. Она помогает не тратить время на лишние круги и спокойнее добираться до цели.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карта показывает тропинки, ориентиры и безопасные пути. С ней легче выбрать маршрут, найти смотровую площадку и не пропустить интересное место по дороге.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карта становится понятной подсказкой на уроке и вне школы. Она помогает запомнить города, реки и стороны света, а ещё учит внимательнее смотреть вокруг.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Спасателю и учёному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нужна там, где важны точность и быстрое решение. Спасатели используют её для поиска людей, а учёные — для изучения природы, городов и изменений на местности.
</a:t>
            </a:r>
            <a:endParaRPr lang="en-US" sz="11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карты к настоящему маршруту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пути по карте и ориентиров на местности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карты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карта помогает увидеть улицы, дома, площади и важные здания. Она особенно удобна, когда нужно найти школу, парк, магазин или остановку и не пройти мимо нужного поворота.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страны показывают крупные города, реки, горы и границы. Такая карта уже рассказывает о большой территории, но мелких деталей на ней меньше, чем на городской.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показывает материки и океаны, поэтому помогает представить всю Землю целиком. Она удобна для первого знакомства с планетой, хотя улицы и маленькие дороги на ней не разглядеть.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них легко перепутать, где север, а где юг, особенно в незнакомом месте.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правила ориентирования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помогают быстро понять направление на карте.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маршрута перед выходом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подготовки к пути по карте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работа с картой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учит замечать мелкие, но важные вещи: названия, линии, значки и цвета. Когда ребёнок внимательно рассматривает карту, он тренирует наблюдательность почти как настоящий следопыт.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нужно запоминать ориентиры и порядок поворотов. Такая работа развивает память и помогает лучше удерживать в голове путь от начала до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сравнивать разные маршруты, расстояния и удобство дорог. Это полезный навык: он помогает выбирать не просто ближайший путь, а самый разумный.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часто вызывает новые вопросы: что это за река, где находится город и почему дорога делает поворот. Так появляется интерес к миру и желание узнать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открывает дорогу к открытиям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не только найти путь, но и лучше понять мир вокруг. Когда понятны знаки, масштаб и стороны горизонта, дорога становится ясной, а каждый маршрут — маленьким открытием.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2026-05-26T02:50:04Z</dcterms:created>
  <dcterms:modified xsi:type="dcterms:W3CDTF">2026-05-26T02:50:04Z</dcterms:modified>
</cp:coreProperties>
</file>