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в русской и мировой литературе: время итогов, памяти и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последних годах говорит о самом важном: жизни, памяти и совести.
</a:t>
            </a:r>
            <a:endParaRPr lang="en-US" sz="3945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возраст в литературе позволяет увидеть человека без масок: в сомнениях, раскаянии, любви и страхе перед уходом. Поэтому эта тема помогает понять, как слово искусства раскрывает ценность жизни и человеческое достоинство.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последних лет занимает важное место в литературе
</a:t>
            </a:r>
            <a:endParaRPr lang="en-US" sz="285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время становятся главными опорами повествования: через воспоминания герой возвращается к прожитому, пытаясь понять, что было утрачено и что сохранило смысл.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Одиночество, болезнь и старость показывают не только слабость тела, но и внутреннее испытание личности, когда особенно ясно видны отношения с близкими и цена прошлых поступков.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 — письма, фотографии, тишина дома, осенний пейзаж — помогают передать ощущение завершения и делают тему прощания особенно выразительной.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темы последних лет в литературе
</a:t>
            </a:r>
            <a:endParaRPr lang="en-US" sz="26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изображает последние годы: основные смысловые акценты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частная судьба почти всегда переходит в философский вопрос о смысле прожитой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уделяется памяти и нравственному итогу: именно они связывают личную историю с общечеловеческим смыслом.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тематического анализа произведений русской и мировой литературы XIX–XX веков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и атмосфера конца жизненного пути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говорят без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дом, часы, кресло, трость или письмо создают не только бытовую точность, но и ощущение убывания времени. Через такие детали читатель видит хрупкость человеческой жизни.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предметы превращаются в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Тусклый свет, окно, семейный альбом или больничная палата часто становятся знаками перехода к финалу. Обычные вещи в литературе приобретают память, интонацию и скрытый смысл.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образ последних лет в художественном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этапов в рассказе, повести, романе или лирическом тексте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 личную историю и не даёт прожитой жизни раствориться в забвении; через неё герой заново собирает себя и понимает, что действительно было важным.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главная тема позднего возраста
</a:t>
            </a:r>
            <a:endParaRPr lang="en-US" sz="3044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поколения: семейные рассказы, письма и дневники превращают частный опыт в продолжение общей истории, где прошлое отвечает настоящему.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обостряет чувство утраты, потому что вместе с воспоминаниями возвращается невозвратимость времени, расставаний и ошибок, которые уже нельзя исправить.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память становится основой нравственной оценки: сравнивая прошлое и настоящее, человек приходит к исповеди, раскаянию или внутреннему оправданию.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391" y="1479875"/>
            <a:ext cx="351731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последних лет в литературных произведениях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тема позднего периода жизни раскрывается через разные художественные формы, но ведёт к общему разговору о смысле и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последних лет объединяет личную биографию героя, историческое время и общий вопрос о человеческом достоинстве.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произведения русской литературы XIX–XX веков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в произведениях Л. Н. Толстого и А. П. Чехова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Ивана Ильича»
</a:t>
            </a:r>
            <a:pPr algn="ctr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поздний возраст становится моментом болезненного прозрения: герой впервые честно оценивает свою жизнь, отношения с близкими и внутреннюю пустоту, скрытую за внешним благополучием.
</a:t>
            </a:r>
            <a:endParaRPr lang="en-US" sz="1261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
</a:t>
            </a:r>
            <a:pPr algn="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исчезновение старого уклада показано через судьбу усадьбы и её обитателей. Угасание прошлого воспринимается как личная и историческая утрата одновременно.
</a:t>
            </a:r>
            <a:endParaRPr lang="en-US" sz="1321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произведения показывают, что финал жизненного пути раскрывает истинную цену привычек, привязанностей и выбора, который человек совершал раньше.
</a:t>
            </a:r>
            <a:endParaRPr lang="en-US" sz="13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состояния героя: от отчуждения к прозрению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сильных текстах решающим становится не событие, а изменение взгляда героя на себя и на прожитую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финал часто ведёт от внутренней изоляции к ясности: прозрение рождается из напряжённой работы сознания.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мотивам анализа художественных произведений о позднем возрасте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старого дома, сада и дороги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 в литературе хранит память рода, привычный уклад и следы ушедших поколений; через него особенно ощутимо, как личная жизнь вписывается в более долгую семейную историю.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дорога дополняют этот образ: сад напоминает о красоте, которую нельзя удержать, а дорога связывает прощание, переход и шаг к неизвестному финалу.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слово в таком тексте звучит как нравственное завещание: оно не только завершает судьбу героя, но и обращено к тем, кто остаётся.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Исповедь, письмо и внутренний монолог позволяют герою честно назвать ошибки и зафиксировать главный итог жизни без внешней суеты и прикрас.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Дневниковая запись и философское размышление делают частный опыт осмысленным: личная боль превращается в разговор о совести, памяти и ответственности.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исповеди, завещания и последнего слова
</a:t>
            </a:r>
            <a:endParaRPr lang="en-US" sz="2647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связаны с темой последних лет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таких произведениях редко существуют отдельно: они сменяют друг друга и создают напряжённую, но цельную картину внутренней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сожаление и одиночество, однако любовь и надежда не исчезают, а удерживают смысл финального опыта.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и мировой литературы о позднем возрасте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как нравственный экзамен героя
</a:t>
            </a:r>
            <a:endParaRPr lang="en-US" sz="2547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утратой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болезни, старения и одиночества лишает героя привычной опоры и заставляет увидеть жизнь без самообмана.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совести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заново оценивает поступки и понимает, где уклонился от правды, долга или человеческой чуткости.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близкими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возраст обостряет семейные связи: особенно заметны недосказанность, обида, вина и запоздалое стремление к примирению.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этап часто приводит не к внешнему действию, а к ясному пониманию того, что в жизни действительно имело значение.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прозрение
</a:t>
            </a:r>
            <a:endParaRPr lang="en-US" sz="11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произведения на тему последних лет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увидеть, как тема раскрывается через образ героя, детали, композицию и авторскую идею.
</a:t>
            </a:r>
            <a:endParaRPr lang="en-US" sz="281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писателей как часть литературной истории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60750" y="1168256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века: Бунин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прозе особенно заметны память, утрата и хрупкость счастья; частная судьба становится формой разговора о необратимости времени.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74775" y="687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поздний Толстой и Чехов
</a:t>
            </a:r>
            <a:pPr algn="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произведения этого времени показывают, как личный опыт старения и размышление о жизни входят в саму ткань литературы и меняют её тон.
</a:t>
            </a:r>
            <a:endParaRPr lang="en-US" sz="1399" dirty="0"/>
          </a:p>
        </p:txBody>
      </p:sp>
      <p:sp>
        <p:nvSpPr>
          <p:cNvPr id="12" name="Text 4"/>
          <p:cNvSpPr txBox="1"/>
          <p:nvPr/>
        </p:nvSpPr>
        <p:spPr>
          <a:xfrm>
            <a:off x="3272800" y="2182316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века: Ахматова
</a:t>
            </a:r>
            <a:pPr algn="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поэзия приобретает сдержанность и историческую глубину, соединяя личное переживание с памятью о трагическом опыте эпохи.
</a:t>
            </a:r>
            <a:endParaRPr lang="en-US" sz="1399" dirty="0"/>
          </a:p>
        </p:txBody>
      </p:sp>
      <p:sp>
        <p:nvSpPr>
          <p:cNvPr id="13" name="Text 5"/>
          <p:cNvSpPr txBox="1"/>
          <p:nvPr/>
        </p:nvSpPr>
        <p:spPr>
          <a:xfrm>
            <a:off x="6560750" y="3274394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века: Твардовский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тексты нередко звучат как честный разговор о совести, народной памяти и ответственности перед прожитой жизнью.
</a:t>
            </a:r>
            <a:endParaRPr lang="en-US" sz="13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242" y="1479875"/>
            <a:ext cx="458561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образа старости в разных литературных традициях
</a:t>
            </a:r>
            <a:endParaRPr lang="en-US" sz="236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тема последних лет универсальна, но в каждой традиции акценты и художественные средства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традициях старость связана с пределом жизни, но смысл этого предела раскрывается через разные художественные приёмы и ценности.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традиций в школьном курсе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человеке: письма, рукописи, фотографии, книги
</a:t>
            </a:r>
            <a:endParaRPr lang="en-US" sz="203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пережило автора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Сложенный лист в потемневшем конверте хранит не только слова, но и интонацию времени. Рядом лежат очки и старая фотография, будто человек на мгновение возвращается в комнату, где его уже нет.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на письменном столе
</a:t>
            </a:r>
            <a:pPr algn="ctr" indent="0" marL="0">
              <a:lnSpc>
                <a:spcPct val="100000"/>
              </a:lnSpc>
              <a:buNone/>
            </a:pPr>
            <a:r>
              <a:rPr lang="en-US" sz="6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— правки, зачёркнутые строки и торопливые пометы. Такой лист показывает не только текст, но и живой процесс мысли, превращая частную работу в часть литературной памяти.
</a:t>
            </a:r>
            <a:endParaRPr lang="en-US" sz="1187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 закладкой и семейный архив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на полке, закладка между страницами и несколько снимков рядом создают ощущение продолжения разговора. В этих вещах прошлое становится осязаемым и сохраняет человеческое присутствие.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произведению о последних годах стать глубоким и убедительным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сильное впечатление особенно работают точность наблюдения и отсутствие назидательности: читатель доверяет тексту, когда в нём слышна человеческая правда.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возникает там, где психологическая точность соединяется с обобщением, а частная история не теряет философской глубины.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критериев анализа художественного текста в школьной литературе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тема последних лет как разговор о смысле человеческой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последних лет показывает, как человек подводит жизненный итог, хранит память о близких и ищет смысл перед лицом времени. Именно поэтому она остаётся одной из самых глубоких в литературе.
</a:t>
            </a:r>
            <a:endParaRPr lang="en-US" sz="33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2026-05-20T03:38:32Z</dcterms:created>
  <dcterms:modified xsi:type="dcterms:W3CDTF">2026-05-20T03:38:32Z</dcterms:modified>
</cp:coreProperties>
</file>