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страна, которую мы читаем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Канаде через факты, карты и тексты.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о Канаде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 — большая и очень разная страна. Мы начнём с карты, затем перейдём к людям, истории, власти, экономике, культуре и современным вызовам.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Канада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расположена в Северной Америке и граничит с США. На севере страна выходит к Северному Ледовитому океану, а на западе и востоке — к двум другим океанам.
</a:t>
            </a:r>
            <a:endParaRPr lang="en-US" sz="1345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Канада занимает второе место в мире. Её территория настолько велика, что между регионами лежат тысячи километров дорог, лесов, гор и равнин.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живёт в полосе у южной границы. Там теплее, удобнее строить города, прокладывать дороги и развивать сельское хозяйство.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северные районы малонаселённы. Там суровый климат, длинная зима и меньше транспортных связей, поэтому жизнь организована иначе, чем в крупных южных городах.
</a:t>
            </a:r>
            <a:endParaRPr lang="en-US" sz="12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регионы страны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24691" y="104567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Горы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Скалистые горы тянутся на западе страны и создают высокие хребты, глубокие долины и популярные национальные парки. Это один из самых узнаваемых природных районов Канады.
</a:t>
            </a:r>
            <a:endParaRPr lang="en-US" sz="1110" dirty="0"/>
          </a:p>
        </p:txBody>
      </p:sp>
      <p:sp>
        <p:nvSpPr>
          <p:cNvPr id="13" name="Text 3"/>
          <p:cNvSpPr txBox="1"/>
          <p:nvPr/>
        </p:nvSpPr>
        <p:spPr>
          <a:xfrm>
            <a:off x="1124691" y="180384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Великих озёр и реки Святого Лаврентия сосредоточены крупные города, порты и промышленные центры. Здесь удобнее всего жить и вести торговлю.
</a:t>
            </a:r>
            <a:endParaRPr lang="en-US" sz="1110" dirty="0"/>
          </a:p>
        </p:txBody>
      </p:sp>
      <p:sp>
        <p:nvSpPr>
          <p:cNvPr id="14" name="Text 4"/>
          <p:cNvSpPr txBox="1"/>
          <p:nvPr/>
        </p:nvSpPr>
        <p:spPr>
          <a:xfrm>
            <a:off x="1124691" y="256201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 занимают внутренние районы и подходят для сельского хозяйства. Широкие равнины помогают выращивать зерно и использовать большие участки земли.
</a:t>
            </a:r>
            <a:endParaRPr lang="en-US" sz="1110" dirty="0"/>
          </a:p>
        </p:txBody>
      </p:sp>
      <p:sp>
        <p:nvSpPr>
          <p:cNvPr id="15" name="Text 5"/>
          <p:cNvSpPr txBox="1"/>
          <p:nvPr/>
        </p:nvSpPr>
        <p:spPr>
          <a:xfrm>
            <a:off x="1124691" y="332018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Леса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покрывают огромные пространства и дают древесину, места для отдыха и среду обитания животных. Леса — важная часть канадского ландшафта.
</a:t>
            </a:r>
            <a:endParaRPr lang="en-US" sz="1110" dirty="0"/>
          </a:p>
        </p:txBody>
      </p:sp>
      <p:sp>
        <p:nvSpPr>
          <p:cNvPr id="16" name="Text 6"/>
          <p:cNvSpPr txBox="1"/>
          <p:nvPr/>
        </p:nvSpPr>
        <p:spPr>
          <a:xfrm>
            <a:off x="1124691" y="407837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территории на крайнем севере отличаются холодом, льдом и разрежённым населением. Именно здесь особенно заметно, как природа влияет на образ жизни.
</a:t>
            </a:r>
            <a:endParaRPr lang="en-US" sz="111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погода мягче, а в глубине материка и на севере условия становятся намного суровее.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от мягкого к арктическому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 север, тем холоднее климат и сложнее транспорт, поэтому южные районы более населены и развиты.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картам Канады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Канады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Nations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Nations — это множество народов с собственными языками, обычаями и историей. Они жили на этой земле задолго до появления европейцев и сохранили важную часть культурного наследия страны.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Inuit
</a:t>
            </a:r>
            <a:pPr algn="l" indent="0" marL="0">
              <a:lnSpc>
                <a:spcPct val="100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Inuit традиционно живут в арктических районах. Их образ жизни связан с холодным севером, морем, льдом и умением приспосабливаться к очень суровым условиям.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Métis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Métis сформировались как отдельное сообщество из смешанного коренного и европейского происхождения. Их история показывает, насколько многослойным было развитие Канады.
</a:t>
            </a:r>
            <a:endParaRPr lang="en-US" sz="11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жителей к Конфедерации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менялись население, контакты и политическое устройство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 XX веке и сегодня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1931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получила больше самостоятельности в управлении внутренними делами, хотя оставалась частью Британского Содружества.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1969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 французский языки получили официальный статус на федеральном уровне, что укрепило двуязычие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1982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была возвращена в Канаду, а Хартия прав и свобод усилила защиту гражданских прав.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стала ещё более многообразной страной, где иммиграция, права меньшинств и северные территории занимают важное место в общественной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государство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системе государственного устройства Канады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уровень и две формы регионального управления помогают стране оставаться единой при большом разнообразии территорий.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Канады многоуровневая система власти: общие решения принимает центр, а регионы отвечают за свои задачи.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опираются на ресурсы, инфраструктуру и доступ к рынкам.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ресурсы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поддерживают экспорт и промышленность, а услуги и технологии делают экономику более устойчивой.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экономики Канады и её ключевым отраслям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мировым рынком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продаёт за рубеж нефть, газ, древесину, зерно и минералы. Эти товары востребованы, потому что страна располагает большими запасами природных ресурсов и развитой добывающей отраслью.
</a:t>
            </a:r>
            <a:endParaRPr lang="en-US" sz="1266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партнёры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остаются главным торговым партнёром Канады, а связи с Европой и Азией расширяют рынки сбыта. Чем шире круг покупателей, тем устойчивее экономика к колебаниям спроса.
</a:t>
            </a:r>
            <a:endParaRPr lang="en-US" sz="1285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перевозок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на океанах и железные дороги помогают доставлять грузы на большие расстояния. Для такой страны важны не только дороги, но и чётко работающая логистика между регионами.
</a:t>
            </a:r>
            <a:endParaRPr lang="en-US" sz="1266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и рынки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международной торговле подключены крупные компании в энергетике, производстве и технологиях. Они связывают канадские города с мировыми цепочками поставок и новыми рабочими местами.
</a:t>
            </a:r>
            <a:endParaRPr lang="en-US" sz="12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 мультикультурализм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приезжают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приезжают в Канаду, чтобы учиться, работать или жить в безопасной среде. Для многих это шанс начать новую жизнь и найти своё место в обществе.
</a:t>
            </a:r>
            <a:endParaRPr lang="en-US" sz="1308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они привозят языки, обычаи, семейные традиции и кухню. Благодаря этому в городах соседствуют разные культурные сообщества, а повседневная жизнь становится заметно разнообразнее.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музеи, праздники и местные центры помогают сохранять культурную память. Важно не требовать от человека отказа от своих корней, а учиться уважению и диалогу.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Мультикультурализм делает страну открытой и многоголосой, но требует взаимного уважения. Именно поэтому Канада воспринимается как общество, где разные люди могут жить вместе.
</a:t>
            </a:r>
            <a:endParaRPr lang="en-US" sz="12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праздники и символы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официально используются английский и французский языки. Это видно в названиях улиц, государственных текстах и школьной жизни, особенно в провинции Квебек и столице страны.
</a:t>
            </a:r>
            <a:endParaRPr lang="en-US" sz="1266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Canada Day отмечает день рождения канадской Конфедерации, а Thanksgiving напоминает о благодарности за урожай и семью. Эти праздники помогают почувствовать общие традиции страны.
</a:t>
            </a:r>
            <a:endParaRPr lang="en-US" sz="1266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 для канадцев — не просто игра, а часть национальной культуры. Ледовые площадки, матчи и разговоры о спорте знакомы многим детям с раннего возраста.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Кленовый лист украшает флаг, сувениры и школьные тетради. Он стал символом страны так же узнаваемо, как музыка, кино и спокойный повседневный стиль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Словарик для чтения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чтения о Канаде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темы помогают быстрее понимать текст о Канаде и не теряться в новых названиях. Это базовые термины, которые встречаются почти на каждом развороте чтения.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слова, связанные с устройством страны и её населением: они встречаются в истории, географии и обществознании.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 теме: от общего к частному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чтения от общего представления к деталям страны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Канады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чтения о Канаде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показывают разные роли Канады: одни связаны с финансами, другие — с языком, морской торговлей или федеральной властью. Вместе они образуют сеть центров страны.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различаются по функциям, но каждый из них важен для жизни страны и её связи с регионами.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 и что о них помнить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Ниагарский водопад показывает силу природы и притягивает туристов со всего мира. Это одно из тех мест, по которым Канаду узнают даже те, кто мало знает о стране.
</a:t>
            </a:r>
            <a:endParaRPr lang="en-US" sz="139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Скалистые горы и национальные парки напоминают, что огромная часть страны остаётся малонаселённой. Здесь особенно заметно, насколько важны охрана ландшафтов и бережное отношение к среде.
</a:t>
            </a:r>
            <a:endParaRPr lang="en-US" sz="1266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CN и Канадский музей истории помогают увидеть Канаду как современную и культурную страну. Один объект связан с городом, другой — с памятью о прошлом.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образ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места вместе создают образ страны: водопады, горы, музеи и большие башни показывают Канаду как сочетание природы, истории и городской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под 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Канады — важная часть природы и экономики, поэтому их защита связана не только с красотой, но и с будущим животных, людей и местной промышленности.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особенно ценна для страны с множеством озёр, рек и побережий. Загрязнение водоёмов быстро отражается на жизни людей и природных экосистемах.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территории уязвимы из-за потепления климата: меняются лёд, маршруты животных и условия жизни северных общин. Здесь последствия видны раньше, чем во многих других местах.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отвечают на 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Канады важны долгосрочные решения: наблюдение за природой, экологические правила и участие местных сообществ. Без этого сложно сохранить богатство страны для будущих поколений.
</a:t>
            </a:r>
            <a:endParaRPr lang="en-US" sz="11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Канады заметно отличаются по природным условиям и образу жизни, но все они связаны общей историей, экономикой и государством.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 регионах: различия и сходства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крупные побережья связаны с более высокой концентрацией населения и активности, а север выделяется простором и суровыми условиями.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чтения о Канаде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большой мир в одной стране
</a:t>
            </a:r>
            <a:endParaRPr lang="en-US" sz="2616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 Канаду как большую и разную страну: с особыми регионами, коренными народами, долгой историей, двумя языками, сильной экономикой и современными вызовами. Ответы на вопросы покажут, что главное уже запомнилось.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2026-07-25T15:32:34Z</dcterms:created>
  <dcterms:modified xsi:type="dcterms:W3CDTF">2026-07-25T15:32:34Z</dcterms:modified>
</cp:coreProperties>
</file>