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роль в природе и промышленности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влияющие на экосистемы и производство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живые микроорганизмы без ядра, открытые Антони ван Левенгуком в XVII в. Их изучение пролило свет на болезни, биотехнологии и важные биохимические процессы.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 и история их изучения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клетки: ключевые компоненты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прочность и защиту клетки от внешних воздействий, определяет её форму и помогает выживать в разных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защита и форма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 клетки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необходимые вещества для жизнедеятельности. Нуклеоид — участок с наследственной информацией, контролирующий работу клетки.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движения: жгутики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оснащены жгутиками, позволяющими им активно перемещаться в поисках питательных веществ или более благоприятных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круглые бактерии, часто образующие колонии, находятся в почве и внутри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мест обитания бактерий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Баци́ллы — палочковидные бактерии, широко распространены в воде, почве и на растениях.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 вибрионы обладают изогнутой формой, они встречаются в пресных и морских водах.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 живут в горячих источниках, солёных озёрах и даже в верхних слоях атмосферы.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питания отражают приспособленность бактерий к среде и способности к энергииобразованию.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микробиологии,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составляют основную часть и поддерживают экосистемы, гетеротрофы — выполняют разложение и симбиоз.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питания у бактерий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почве и биогеохимические циклы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Rhizobium связывает атмосферный азот, делая его доступным для растений.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элементов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бактерий в циклах углерода, серы и других элементов поддерживает экологический баланс.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мёртвые частицы, формируя перегной и повышая плодородие почвы.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 и денитрификация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аммония в нитраты и обратно — важные этапы азотного цикла.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644" y="1336325"/>
            <a:ext cx="355111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процессов и бактерий, сохраняющих природное равновесие.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процесс жизненно важен для поддержания экосистем и биогеохимических циклов.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бактерии и их функции в экосистемах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водных экосистемах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вещества, способствуя самоочищению рек и озёр, улучшая качество воды и предотвращая загрязнения.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и болезни
</a:t>
            </a:r>
            <a:endParaRPr lang="en-US" sz="1497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например Vibrio cholerae, вызывают серьёзные заболевания, такие как холера, при попадании в питьевую воду.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обработки воды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инфекций, воду с потенциально опасными бактериями обязательно обрабатывают перед употреблением.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Взаимовыгодный симбиоз с бактериями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на корнях бобовых растений, фиксируя азот и улучшая рост растений без искусственных удобрений.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переваривать пищу, укрепляют иммунитет и защищают организм от патогенных микроорганизмов.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поддержка здоровья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участвуют в обмене веществ и поддержании баланса микрофлоры человека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серьёзные заболевания, такие как туберкулёз, ангина и холера, которые требуют своевременного лечения.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меры предосторожности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и правильная обработка продуктов помогают снизить риск заражения патогенными бактериями.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остаётся одним из эффективных способов защиты от бактериальных инфекций и предупреждения их распространения.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в современной промышленности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антибиотики, такие как пенициллин, производятся с помощью бактерий и плесневых грибков. Также бактерии генетически модифицируются для синтеза инсулина и других важных препаратов.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для создания лекарств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для пищевой и бумажной промышленности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выделяют ферменты, которые применяют для создания йогуртов, сыров, а также в производстве бумаги, где они помогают разлагать древесину более эффективно.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 биоразлагаемые материалы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получают биогаз и биоразлагаемые пластики, что способствует более экологичному производству и снижает вредное воздействие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требует контролируемых условий для максимальной продукции активных веществ.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фармацевтический отчет,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Бактериальное производство антибиотиков обеспечивает большую часть мирового объема препаратов, позволяя эффективно бороться с инфекциями.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антибиотиков с помощью бактерий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бактерии, такие как Lactococcus и Streptococcus, используют при изготовлении йогурта и кефира, придавая им приятный вкус и полезные свойства.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ферментации квашеной капусты участвуют бактерии, которые усиливают сохранность продукта и улучшают пищеварение.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Уксуснокислые бактерии превращают алкоголь в уксус, что используется для производства приправ и консервации продуктов.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увеличивает срок хранения продуктов, снижая риск развития патогенной микрофлоры в них.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пищевой промышленности: ферментация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бактерии: достижения биотехнологии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1982 году были выведены первые генно-модифицированные бактерии, способные синтезировать человеческий инсулин, что значительно улучшило лечение диабета.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бактерий для производства инсулина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витаминов и гормонов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изменённые бактерии позволяют получать витамин B12 и гормон роста в промышленных масштабах, обеспечивая доступность этих веществ.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биосинтеза полезных веществ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генной инженерии позволяет быстрее и в больших количествах производить необходимые биопрепараты, снижая затраты и повышая эффективность.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53150"/>
            <a:ext cx="4164900" cy="24770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типичные представители, их влияние и использование.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полезными и патогенными бактериями необходим для здоровья и благополучия человека и природы.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 вредных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нефти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Pseudomonas эффективно разлагает нефтяные загрязнения, помогая очищать почву и водоёмы после аварий.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Ideonella sakaiensis расщепляет пластиковые материалы, способствуя уменьшению пластикового мусора в природе.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токсинов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бактерии нейтрализуют токсичные вещества, делая окружающую среду безопаснее без химикатов.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биоремедиации: ключевые направления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применение бактерий снижает загрязнение в различных регионах страны.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экологии РФ,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технологии показали устойчивое и значительное улучшение экологической ситуации.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загрязнения и роль бактерий в очистке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будущего: инновации и открытия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фокусируются на бактериях, способных разрушать пластмассы в морской среде, что обещает помочь в борьбе с загрязнением мирового океана.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океанов от пластика
</a:t>
            </a:r>
            <a:endParaRPr lang="en-US" sz="1492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устойчивых сельскохозяйственных культур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улучшают защиту растений от вредителей, снижая использование химических пестицидов.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уникальных бактерий экстремофилов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и глубоких океанских зонах ученые нашли бактерии с удивительными свойствами, которые могут стать источником новых лекарств.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микробиоты в кишечнике взрослого человека достигает около двух килограммов, влияя на пищеварение и иммунитет.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кг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бактерий, обитающих в кишечнике человека, может достигать такого веса и играть ключевую роль в здоровье организма.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микробиологии,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бактерий для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необходимы для поддержания жизни на Земле, обеспечивая экологический баланс, здоровье человека и развитие новых технологий для улучшения будущего.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2026-05-08T11:35:30Z</dcterms:created>
  <dcterms:modified xsi:type="dcterms:W3CDTF">2026-05-08T11:35:30Z</dcterms:modified>
</cp:coreProperties>
</file>