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меняется после рождения и вылупления.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эмбриона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эмбрионального этапа организм продолжает расти, менять строение и осваивать самостоятельную жизнь. Именно здесь формируются признаки взрослой особи и способность к размножению.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постэмбрионального развития
</a:t>
            </a:r>
            <a:endParaRPr lang="en-US" sz="218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зрелость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этап половой зрелостью, когда организм получает возможность размножаться. Сроки этого перехода зависят от вида и условий обитания.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организм получает энергию с помощью питания и наращивает массу. Рост не сводится только к увеличению размеров: вместе с ним идёт усложнение строения и функций.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развиваются и совершенствуются органы и системы. Их работа становится более согласованной, а поведение — более устойчивым и приспособленным к условиям среды.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стадий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группах животных развитие проходит через возрастные стадии. Каждая из них отражает постепенный переход от незрелого состояния к взрослой форме.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стадия, личинка, взрослая особь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Ювенильная стадия — это период до полового созревания. В это время организм ещё растёт, но не способен к размножению и только формирует взрослые признаки.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особь, или имаго, завершает развитие. Она обычно обладает сформированными органами и может участвовать в размножении.
</a:t>
            </a:r>
            <a:endParaRPr lang="en-US" sz="881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встречается у многих животных и нередко резко отличается от взрослой особи. У неё могут быть иные органы движения, питания и образ жизни.
</a:t>
            </a:r>
            <a:endParaRPr lang="en-US" sz="8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000" y="1353125"/>
            <a:ext cx="3717000" cy="308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непрямое развитие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прямом развитии молодой организм внешне похож на взрослого, но отличается меньшими размерами и незрелостью органов. Изменения идут постепенно, без резкой перестройки тела.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непрямом развитии появляется личинка, которая сильно отличается от взрослой формы. Затем происходит метаморфоз, и организм приобретает новые признаки и функции.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сравнение типов развития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развития помогает увидеть, где организм лишь растёт, а где проходит глубокую перестройку.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наличие личиночной стадии и метаморфоза при непрямом развитии.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как биологическая перестройка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меняет общий план строения организма, а не только его размеры. В процессе могут перестраиваться форма тела, конечности, покровы и внутренние органы.
</a:t>
            </a:r>
            <a:endParaRPr lang="en-US" sz="75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и способ движения: водные формы сменяются наземными, ползающие — летающими, а образ жизни становится более специализированным.
</a:t>
            </a:r>
            <a:endParaRPr lang="en-US" sz="782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и амфибий метаморфоз наиболее выражен, потому что личиночная стадия и взрослая форма могут почти не напоминать друг друга.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изменения в дыхании и питании. Личинка и взрослая особь часто используют разные ресурсы, поэтому их жизненные задачи не совпадают.
</a:t>
            </a:r>
            <a:endParaRPr lang="en-US" sz="8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полное превращение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и личинка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с яйца, из которого выходит личинка. На этой стадии организм быстро растёт и активно питается, накапливая ресурсы для дальнейших изменений.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личинка превращается в куколку. Это малоподвижная стадия, в которой идёт глубокая перестройка тканей и органов.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перестройки появляется имаго — взрослая особь. Она уже способна к размножению и выполняет функции, характерные для вида.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развития характерен для бабочек, жуков и мух. Он позволяет разделить рост, перестройку и размножение во 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неполное превращение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превращении из яйца выходит нимфа. Она уже напоминает взрослое насекомое, но не имеет всех признаков зрелой особи.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Нимфа растёт постепенно и несколько раз линяет. С каждой линькой она всё больше приобретает черты имаго, включая зачатки крыльев.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типу относятся кузнечики, тараканы, клопы и стрекозы. Их развитие удобно прослеживать по последовательной смене возрастных стадий.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стадии куколки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при таком развитии отсутствует, поэтому перестройка идёт без отдельной неподвижной стадии. Это отличает неполное превращение от полного.
</a:t>
            </a:r>
            <a:endParaRPr lang="en-US" sz="11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Амфибии: головастик и взрослая форма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 — первая активная стадия развития амфибий. Он живёт в воде, дышит жабрами и питается иначе, чем взрослая лягушка.
</a:t>
            </a:r>
            <a:endParaRPr lang="en-US" sz="1155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метаморфоза у него формируются конечности, перестраиваются органы дыхания и пищеварения. Организм готовится к жизни вне воды.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суше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хвост уменьшается и исчезает, а поведение становится более приспособленным к наземной среде и передвижению по суше.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метаморфоза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развитие показывает, насколько резко могут различаться личиночная и взрослая формы у одного и того же животного.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млекопитающие, рептилии: прямое развитие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Птенцы, щенки и детёныши большинства рептилий уже после рождения или вылупления похожи на взрослых по общему плану строения, но ещё не способны к полной самостоятельности.
</a:t>
            </a:r>
            <a:endParaRPr lang="en-US" sz="75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Приобретение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организм учится добывать пищу, избегать опасностей и взаимодействовать с сородичами. У многих видов именно это определяет успешный переход к взрослой жизни.
</a:t>
            </a:r>
            <a:endParaRPr lang="en-US" sz="75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развития удобен там, где потомство получает заботу родителей или сразу оказывается в сходной среде обитания, как у птиц и млекопитающих.
</a:t>
            </a:r>
            <a:endParaRPr lang="en-US" sz="874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в этот период связаны не с резкой перестройкой тела, а с увеличением размеров, укреплением органов и постепенным освоением движений и поведения.
</a:t>
            </a:r>
            <a:endParaRPr lang="en-US" sz="7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регулируется рост организма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регуляторы задают темп роста: они координируют деление клеток, развитие органов и переход к следующей возрастной стадии. Без такой настройки организм развивается неравномерно.
</a:t>
            </a:r>
            <a:endParaRPr lang="en-US" sz="1116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строительный материал и энергию. Если пищи достаточно и она полноценна, ткани растут быстрее, а сроки достижения зрелости становятся короче.
</a:t>
            </a:r>
            <a:endParaRPr lang="en-US" sz="1116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нехватка убежищ и высокая плотность особей тоже влияют на рост. Эти факторы могут ухудшать выживаемость и сдвигать сроки созревания.
</a:t>
            </a:r>
            <a:endParaRPr lang="en-US" sz="114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 и освещённость особенно важны для животных, тесно связанных с условиями среды. При неблагоприятных значениях обмен веществ замедляется, а развитие растягивается.
</a:t>
            </a:r>
            <a:endParaRPr lang="en-US" sz="11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после линьки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очередной линьки насекомое некоторое время растёт особенно активно, пока новая кутикула ещё мягкая и способна увеличиваться вместе с телом.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линьке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сбрасыванием старая кутикула отделяется от подлежащих тканей. Под ней формируется новая оболочка, которая сначала тонкая и эластичная.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старой кутикулы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оболочка разрывается, и насекомое выбирается наружу. В этот момент оно уязвимо, поэтому линька требует благоприятных условий.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покровов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новая кутикула твердеет, размер тела фиксируется до следующей линьки. Так насекомое переходит к новой возрастной стадии развития.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линька у беспозвоночных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у насекомых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 нервной системы и гормонов к смене стадии развития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природе нужны разные стадии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 взрослые особи часто выбирают разную пищу. Это позволяет им не конкурировать напрямую за один и тот же корм и успешнее использовать доступные ресурсы среды.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экологические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образе жизни снижает внутривидовую конкуренцию. Гусеница и бабочка, головастик и лягушка используют разные ниши, поэтому каждая стадия выполняет свою функцию.
</a:t>
            </a:r>
            <a:endParaRPr lang="en-US" sz="86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могут жить в разных местах: головастик связан с водой, а взрослая лягушка часто выходит на сушу. Такое разделение делает вид более устойчивым к изменениям среды.
</a:t>
            </a:r>
            <a:endParaRPr lang="en-US" sz="8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внешней среды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действуют одновременно, поэтому в природе скорость развития зависит не от одного условия, а от их сочетания и сезонной изменчивости.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питание обычно оказывают наибольшее влияние; для холоднокровных животных температурный режим особенно критичен.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типов развития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два типа постэмбрионального развития и вспомнить основные термины, связанные с возрастными стадиями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наличием личинки и глубокой перестройки организма при непрямом развитии.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мини-викторина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Назови этап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постэмбриональный период: он начинается после рождения, вылупления или отделения от материнского организма и включает дальнейший рост и созревание.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 стадии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обычно резко отличается от имаго по строению, способу питания и образу жизни, а взрослое насекомое становится половозрелым.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Объясни линьку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нужна потому, что наружный скелет не растёт вместе с телом; без обновления покровов увеличение размеров невозможно.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Сделай вывод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отсутствует при прямом развитии, которое характерно для большинства птиц, млекопитающих и многих рептилий.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750" y="1851234"/>
            <a:ext cx="376800" cy="376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для запоминания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729625" y="2379385"/>
            <a:ext cx="36747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 — это время после эмбрионального развития, когда организм растёт, совершенствует органы и постепенно достигает взрослого состояния.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712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856975" y="2379384"/>
            <a:ext cx="36747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Ювенильная стадия, личинка, имаго, линька, метаморфоз и половое созревание описывают возрастные изменения, по которым можно проследить путь организма к размножению.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 — путь к зрелости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показывает, как организм приспосабливается к жизни после рождения или вылупления: он растёт, меняется и достигает зрелости. Разные пути развития помогают видам успешно существовать в своей среде.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2026-07-26T09:50:45Z</dcterms:created>
  <dcterms:modified xsi:type="dcterms:W3CDTF">2026-07-26T09:50:45Z</dcterms:modified>
</cp:coreProperties>
</file>