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А.А. Блок: поэт Серебряного века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(1880–1921) соединял мечту и тревогу, любовь и раздумья о судьбе России.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и время, в которое он жил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писал в эпоху быстрых перемен: города росли, техника меняла быт, а литература искала новые формы. Так появился Серебряный век — время смелых образов. В творчестве Блока особенно заметны символизм, Прекрасная Дама, Петербург и размышления о России.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 поэта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преподавал право, а мать много читала и занималась литературой. Семья поддерживала интерес к знаниям и помогала формировать вкус к чтению.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Образованная семья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Александрович Блок родился в Санкт-Петербурге. Уже с ранних лет он рос в атмосфере культуры, где разговоры об искусстве были частью повседневности.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 ноября 1880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Блока проходило среди книг, музыки и бесед об искусстве. Такой круг впечатлений помог рано проявиться интересу к поэзии.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«школа»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знакомства с текстами и художественными идеями закрепили желание писать и понимать «слово» как важный смысл.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литературные ориентиры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414130"/>
            <a:ext cx="4791900" cy="230434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и творчества Блока
</a:t>
            </a:r>
            <a:endParaRPr lang="en-US" sz="315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периоды показывают, как менялись интересы Блока — от ранней лирики к размышлениям о России и эпохе.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одного поэта заметен «переход»: от мечты и идеала — к напряжённому разговору о времени, истории и судьбе России.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заданного описания этапов жизни и творчества Блока
</a:t>
            </a:r>
            <a:endParaRPr lang="en-US" sz="13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любовь и начало поэтического пути
</a:t>
            </a:r>
            <a:endParaRPr lang="en-US" sz="3072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Университет: интерес к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учился в Петербургском университете на историко-филологическом факультете. Там его особенно увлекала литература — как способ понимать мир через тексты. Это поддержало его желание искать собственный поэтический голос и форму для мыслей.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источник ранней лирики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1903 году Александр Блок женился на Любови Дмитриевне Менделеевой, дочери учёного Дмитрия Менделеева. Впечатления от личной жизни отразились в ранней лирике: в стихах о возвышенной любви и мечте звучит стремление к идеалу.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и образ Прекрасной Дамы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начинал как поэт-символист: ему важно, что обычные вещи и явления могут «скрываться» за вторым смыслом — как намёк на тайну. Отсюда — образность и настроение ожидания.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Прекрасная Дама у Блока — это идеал красоты и духовной чистоты. Человек стремится к этому образу, но не может достигнуть его полностью, поэтому в лирике рождается и радость, и тревога.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стихах часто повторяются ночь, туман, свет, звезда, окно и лестница. Эти детали помогают не просто описывать место, а передавать движение души: от сомнений к надежде и обратно.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Блока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составлена по анализу наиболее известных стихотворений и циклов, поэтому отражает не количество строк, а «вес» темы в поэтическом мире.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текстах сильнее звучат любовь и идеал, а в поздней лирике доминирует Россия. При этом город и революция добавляют тревожное звучание.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Основа: анализ наиболее известных стихотворений и циклов (условные оценки заметности тем)
</a:t>
            </a:r>
            <a:endParaRPr lang="en-US" sz="13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стихах Блока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Блока — не просто место на карте. В его стихах город часто становится художественным образом: холодным, туманным и одновременно красивым, но тревожным.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городских картинах особенно заметны фонари и мосты, дома и ветер. Они создают ощущение одиночества и усиливают чувство, что герой живёт в ожидании перемен.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Петербург передаёт неуверенность и внутреннее беспокойство. Город как будто «отражает» мысли поэта: много красоты, но мало спокойствия и ясности.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в стихах рождается из контраста деталей и настроения. Сцены будто меняются на границе дня и ночи, а туман превращает реальность в почти сказочную неопределённость.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4066" y="1294104"/>
            <a:ext cx="506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5125" y="1294104"/>
            <a:ext cx="3937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03782" y="3084118"/>
            <a:ext cx="50625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России в зрелой лирике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раскрывается через дорогу: движение вперёд связывается и с личным выбором, и с судьбой страны. Тема пути помогает почувствовать масштаб времени и ответственности.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путь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зрелых стихах часто звучат снег и поле. Эти детали делают образ России близким к живой природе: холод, усталость, тишина — всё это становится частью размышлений.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поле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даль создают ощущение широты и постоянного изменения. Россия у Блока — не статичная картинка, а образ, который растёт вместе с исторической памятью.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даль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«Россия» соединяются любовь к родине, грусть и вера в её силу. Поэтому тема не сводится к эмоциям: она становится разговором о будущем.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и вера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03777" y="1215700"/>
            <a:ext cx="4719346" cy="258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произведения А.А. Блока
</a:t>
            </a:r>
            <a:endParaRPr lang="en-US" sz="3019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ключевых текстов помогает увидеть, как в поэзии Блока менялись темы — от мечты к истории и революции.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подборки показывает «маршрут» творчества Блока: идеал и тайна раннего периода сменяются разговором о городе, обществе и судьбе России. 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заданного перечня произведений, годов и особенностей
</a:t>
            </a:r>
            <a:endParaRPr lang="en-US" sz="13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«Двенадцать»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«Двенадцать» написана в 1918 году и стала одним из самых известных произведений Блока о революции. Действие разворачивается в зимнем Петрограде.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образ Христа вызвал споры, потому что он соединяет революционную тему и религиозный смысл, заставляя читателей по-разному понимать итог происходящего.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построена на движении: двенадцать красногвардейцев идут по городу, а ритм текста напоминает уличную речь и песню, создавая ощущение шага и нарастающего напряжения.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мотивы в поэзии Блока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отражают эволюцию тем от раннего символизма к поздним раздумьям; ключевые опорные точки связаны с 1905 и 1917 годами.
</a:t>
            </a:r>
            <a:endParaRPr lang="en-US" sz="15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выделяется благодаря ритму, интонации и повторяющимся словам, а также контрастам света и тьмы, тишины и шумов. Символические образы вроде дороги и метели делают смысл глубже.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выразительные средства вместе создают узнаваемую «музыку» блоковского стиха.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наблюдений на основе текста и анализа стихотворений Блока.
</a:t>
            </a:r>
            <a:endParaRPr lang="en-US" sz="111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и искусство своего времени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был связан не только с поэзией, но и с другими видами искусства: театром, музыкой и живописью. В среде Серебряного века творческие люди часто «разговаривали» друг с другом образами и идеями.
</a:t>
            </a:r>
            <a:endParaRPr lang="en-US" sz="1385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нередко звучат как музыкальные: важны повторы, ритм и интонация. Поэтому многим кажется, что образы Блока легко представить на сцене, где символизм особенно заметен.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А.А. Блока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Отмеченные даты помогают увидеть, как личные события поэта и важные повороты в истории страны постепенно меняли его темы и настроение.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хронологии видно: творчество Блока усиливает исторические мотивы именно в годы резких перемен, а кульминацией становится поэма о революции 1918 года.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хронология, основанная на данных, перечисленных в описании слайда.
</a:t>
            </a:r>
            <a:endParaRPr lang="en-US" sz="13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и революция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Блока революция была не просто новостью, а крупным историческим событием, которое меняло привычную жизнь. Сначала он верил в обновление, но радость постепенно ушла.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раскрывается сложная позиция Блока: он не сводит революцию к лозунгам, а всматривается в цену перемен и в человеческие переживания эпохи.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текстах заметны мотивы молчания и разрыва. Поэт показывает боль от того, что мир меняется слишком резко, а люди часто не понимают друг друга и происходящее.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 его поэтическом мире усилились тревога и разочарование. Появляется ощущение внутренней усталости: будто происходящее разрывает привычные связи и смыслы.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396513"/>
            <a:ext cx="4791900" cy="233957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символы в поэзии Блока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повторяющиеся образы в стихах Блока связаны с определёнными смыслами — от тайны и надежды до пути и тревожного города.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у Блока работают как «ключи к настроению»: через них он говорит о внутреннем поиске, о переменах и о судьбе страны.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символов и значений на основе содержания предоставленного описания слайда.
</a:t>
            </a:r>
            <a:endParaRPr lang="en-US" sz="13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поэта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443943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тяжело переживал трудности, голод и болезнь. Он почти перестал писать и всё чаще говорил о духовной усталости, ощущая разлом эпохи.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1443943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Послереволюционное время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24831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умер 7 августа 1921 года в Петрограде в возрасте 40 лет. Ранняя смерть стала символом трагической судьбы поэта в переломное время.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24831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августа 1921 — Петроград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938426" y="3607319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состояние продолжалось. В письмах и отзывах того времени заметна усталость и напряжение, словно поэт пытался осмыслить, как жить дальше в новых обстоятельствах.
</a:t>
            </a:r>
            <a:endParaRPr lang="en-US" sz="1294" dirty="0"/>
          </a:p>
        </p:txBody>
      </p:sp>
      <p:sp>
        <p:nvSpPr>
          <p:cNvPr id="13" name="Text 6"/>
          <p:cNvSpPr txBox="1"/>
          <p:nvPr/>
        </p:nvSpPr>
        <p:spPr>
          <a:xfrm>
            <a:off x="2938426" y="306773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 год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Блока для русской литературы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объединил в своём творчестве личные переживания, философские размышления и тему судьбы России. Так поэзия превращается в разговор о времени и человеке.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стал одним из главных поэтов Серебряного века и при этом сохранил узнаваемость как лирик XX века. Читатели видят, как меняется взгляд поэта на мир.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ценят за музыкальность, символические образы и глубину смысла. Именно поэтому их изучают в школе как пример поэзии, умеющей «слышать» эпоху.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как поэт переходной эпохи: главный итог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А.А. Блок показал в стихах красоту, тревогу и перемены своей эпохи. Его путь в поэзии прошёл от мечты и идеала к историческим раздумьям и трагическому взгляду на мир.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2026-05-15T07:20:26Z</dcterms:created>
  <dcterms:modified xsi:type="dcterms:W3CDTF">2026-05-15T07:20:26Z</dcterms:modified>
</cp:coreProperties>
</file>