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 — наука о растениях: основные темы и значение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растений: строение, жизнедеятельность, разнообразие и важность для природы и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влияние ботаники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знания о растениях впервые появились в древности у греков и египтян. Ботаника объединила древние традиции с современными методами исследований, расширяя возможности изучения растительного мира.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растения: определяющие признаки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организмы с зеленым пигментом хлорофиллом, способные к фотосинтезу, самостоятельно создают органические вещества из неорганических.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имеют клеточные стенки, состоящие из целлюлозы, что укрепляет их структуру и обеспечивает прочность тканей.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неподвижны и не способны передвигаться, в отличие от животных, что влияет на их стратегии выживания и размножения.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растений варьируются от крупных деревьев и кустарников до мхов, папоротников и водорослей, представляя огромное разнообразие форм.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 голосеменные — доминирующие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известных видов растений относятся к покрытосеменным и голосеменным. Они широко распространены, образуя леса, кустарники и травянистые сообщества по всему миру.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обитания: от тропиков до полярных областей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адаптированы к обитанию в разных климатических зонах — от жарких тропических лесов до холодных антарктических регионов, а также в пресных и солёных водах.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и биомы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биомы формируются в зависимости от растений — тропические леса, тундры, степи и пустыни отличаются по составу и структуре растительности.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разнообразие и распространение растений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жизненные процессы растений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преобразования солнечной энергии в химическую, создающий органические вещества из углекислого газа и воды.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достигается за счет деления и удлинения клеток, позволяя растениям формировать корни, стебли, листья и цветы.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половым (семена, цветы) и бесполым (черенки, споры) способами, обеспечивая выживаемость видов.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задачи и методы ботаники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структуры и функций растений помогает понять их развитие и приспособления к окружающей среде.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разнообразия и эволюции растений раскрывает их происхождение и современные виды.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распределения растений демонстрирует зависимость флоры от климатических и географических условий.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лабораторных экспериментов, микроскопии и генетического анализа расширяет знания о механизмах роста и наследственности.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растений: изучение внешнего и внутреннего строения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изучает формы и функции основных органов растений: корней, обеспечивающих питание и закрепление.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исследуются как опорные структуры, обеспечивающие транспорт веществ и поддержание растений.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соцветия и плоды рассматриваются как важные элементы фотосинтеза, размножения и распространения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тканей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раскрывает виды тканей — покровные, механические, проводящие, которые обеспечивают защиту, поддержку и транспорт веществ внутри растения.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особенности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видны клеточные оболочки, хлоропласты, сосуды и ядра, каждая составляющая которых выполняет жизненно важные функции.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растений под микроскопом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процессы растений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синтез сахаров из углекислого газа и воды при помощи света, основной процесс обеспечения энергией.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растений включает расщепление веществ для снабжения энергией клеток и поддержания жизнедеятельности.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через листья, регулируя температуру и движение веществ внутри растения.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контролируют рост, развитие и адаптацию, влияя на распределение ресурсов и структуру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599622"/>
            <a:ext cx="5037900" cy="22448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разделов ботаники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направления ботаники, включая цели и объекты изучения каждого раздела.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раздел изучает уникальные аспекты растений, вместе формируя целостное понимание ботаники.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курс ботаники, учебник для средней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растений: порядок и классификация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классифицирует растения по уровням: отделы, классы, порядки, семейства, роды и виды, основываясь на сходстве внешних и внутренних признаков.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классификация помогает систематизировать огромный мир растений, облегчает их изучение и используется в сельском хозяйстве, экологии и фармацевтике.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включают молекулярный анализ ДНК, что позволяет более точно выявлять родственные связи между растениями и перестраивать традиционные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растений: взаимосвязи с окружающей средой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растений исследует, как свет, температура и влажность влияют на рост и развитие растений в разных биомах.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адаптируются к экстремальным условиям, например, как кактусы сохраняют влагу в пустынях, а мхи выживают во влажных регионах.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изучается роль растений в формировании экосистем — они создают биогеоценозы и обеспечивают пищу для животных, поддерживая природный баланс.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Геоботаника: растительное покрытие Земли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Геоботаника изучает географическое распределение растительных сообществ и выявляет закономерности в их размещении по климатическим зонам.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растительности включают леса, тундры, степи, пустыни и водные экосистемы с уникальными наборами растений.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тайга России — гигантские хвойные леса, тропические леса Амазонии с богатым биоразнообразием и африканские саванны с характерными травянистыми растениями.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растительных зон помогает в охране природы, устойчивом хозяйственном использовании и прогнозировании изменений климата.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Палеоботаника: древние растения и следы флоры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ископаемых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Палеоботаника изучает окаменелые остатки растений, такие как листья, споры и пыльца. Эти находки позволяют восстанавливать флору прошлого и условия её существования в древности.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палеоботаники для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направление помогает понять эволюцию растений, изменчивость климата и формирование современных экосистем на протяжении миллионов лет.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ботаники для экономики и общества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 лежит в основе сельского хозяйства, обеспечивая изучение культурных растений, улучшение урожайности и устойчивости к вредителям.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и мировые культуры, такие как пшеница, картофель и рис, обеспечивают питание миллионов, а льняное волокно и эвкалипт — важны для промышленности.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лекарственных растений прокладывает путь к созданию новых медикаментов и развитию фармацевтической отрасли.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взаимосвязи ботаники с другими науками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влияние и интеграция знаний для комплексного понимания растений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ботаники России и мира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Бекетов — основатель российской геоботаники, внёсший фундаментальный вклад в изучение растительности страны и её классификацию.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Комаров известен своими исследованиями флоры Дальнего Востока, расширившими представления о многообразии растений в этом регионе.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Вавилов создал всемирную коллекцию семян и разработал теорию центров происхождения культурных растений.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из Швеции разработал систему бинарной номенклатуры, которая широко используется для классификации и называния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и спутниковый мониторинг растительности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геоинформационные системы и спутниковые технологии позволяют отслеживать состояние растительных сообществ в реальном времени, выявлять изменения и прогнозировать экологические процессы.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новых видов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молекулярных методов учёные выявляют ранее неизвестные виды, изучают генетическое разнообразие и формируют новые классификации на основе ДНК-данных.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модификация и биоинженерия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биотехнологий даёт возможность создавать растения с улучшенными свойствами: устойчивостью к болезням, засухе, а также повышенной питательной ценностью.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и технологии в ботанике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каталог растений, 2022 год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данные о мировом разнообразии растений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занимают абсолютное большинство среди растительных видов благодаря высокому разнообразию и адаптивности.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доминирование цветковых растений в современной флоре, что отражает их эволюционное преимущество и экологическую значимость.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 как ключ к устойчивому будущему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растений способствует сохранению природы, поддерживает продовольственную безопасность и медицинские открытия, играя важнейшую роль в устойчивом развитии общества.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2026-05-08T21:46:46Z</dcterms:created>
  <dcterms:modified xsi:type="dcterms:W3CDTF">2026-05-08T21:46:46Z</dcterms:modified>
</cp:coreProperties>
</file>