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Квитко. «Смелые воробьи»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бойких воробьях, которых хочется читать с улыбкой.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Квитко и детская поэзия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Моисеевич Квитко писал для детей простыми, звонкими и очень живыми стихами. В его произведениях часто встречаются птицы, животные, игры и смешные сценки, которые легко представить и приятно читать вслух.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Смелые птицы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в стихотворении выглядят необыкновенно уверенными. Они не прячутся от шума двора, а держатся так, будто всё вокруг им хорошо знакомо и совсем не страшно.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герои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Квитко показывает воробьёв как настоящих героев, хотя они совсем маленькие. Их поведение вызывает уважение и помогает увидеть, что смелость бывает разной.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как сцена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двор превращается в место маленького приключения. На привычном фоне особенно заметны быстрые движения птиц, и потому простая картина становится живой и интересной.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наблюдение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внимательно смотреть на природу рядом с человеком. Даже обычные воробьи могут стать поводом для радости, улыбки и доброго удивления.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как маленький герой
</a:t>
            </a:r>
            <a:endParaRPr lang="en-US" sz="278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как маленький герой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движения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изображены очень подвижными: они прыгают, суетятся, перебегают с места на место. Из-за этой живости птицы кажутся особенно бодрыми и энергичными.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себе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маленький размер не мешает им выглядеть смело. Поэт словно говорит, что настоящий характер виден не по росту, а по тому, как существо держится.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стаи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действуют дружно, и это усиливает впечатление уверенности. Когда птицы вместе, они кажутся ещё смелее и заметнее среди дворовой суеты.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ясный образ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воробья легко понять младшим школьникам. Это знакомая птица, рядом с которой каждый может заметить живость, ловкость и весёлый нрав.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строки делают чтение лёгким и быстрым. Текст словно сам подсказывает темп, в котором воробьи прыгают и мелькают перед глазами.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рифмы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звучат чётко и ясно, поэтому стихотворение легко запоминается. Оно напоминает весёлую песенку, которую хочется повторить ещё раз.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движения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услышать суету, скачки и птичий шум. Благодаря звучанию кажется, что воробьи прямо сейчас бегают и чирикают во дворе.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стихотворения движется от появления воробьёв к ощущению весёлого птичьего приключения.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воробьи вызывают добрую улыбку. Их серьёзно-важный вид кажется смешным и трогательным одновременно, поэтому читать стихотворение приятно и легко.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птицами хочется наблюдать внимательнее, потому что они ведут себя очень живо. В каждом движении чувствуется маленькое приключение, и это увлекает читателя.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к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по-доброму посмотреть на обычных птиц. После чтения хочется бережнее относиться к живой природе и чаще замечать её рядом.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Восхищение смелостью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что даже маленькие создания могут быть решительными. Это вызывает уважение и делает образ воробьёв особенно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двора и птиц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двора и птиц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фон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двора или улицы воробьи сразу становятся заметнее. Простой пейзаж подчёркивает их подвижность и делает каждое движение особенно выразительным.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пространство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в стихотворении не выглядит тихим и неподвижным. Благодаря птицам он наполняется движением, звуками и ощущением настоящей жизни.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перебежки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и короткие перебежки воробьёв создают впечатление постоянной суеты. Читатель легко представляет, как птицы ловко меняют место и не стоят на месте.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стайка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воробьи держатся вместе, картина становится ещё веселее. Их маленькая стая выглядит дружной и смелой, словно у неё есть свой характер.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воробьи кажутся смелыми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прячутся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не ведут себя робко и не стараются стать незаметными. Они открыто держатся во дворе, и это создаёт ощущение уверенности и спокойствия.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Действуют вместе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стайка делает птиц сильнее в глазах читателя. Когда воробьи рядом друг с другом, они кажутся более решительными и смелыми.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двигаются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ловкость и скорость тоже помогают увидеть храбрость. Птица, которая легко прыгает и не боится суеты, выглядит настоящим маленьким бойцом.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усиливает образ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слово «смелые» сразу настраивает на необычный взгляд. Обычные воробьи в стихотворении становятся почти сказочными героями, которые ничего не боятся.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строки задают быстрый темп и делают стихотворение лёгким для чтения.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созвучия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звучат ясно и бодро, как птичий чирик, поэтому текст легко запоминается.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чтение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звучанию стихотворение приятно читать вслух и даже хором.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услышать прыжки и суету воробьёв, будто они прямо перед глазами.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у самого окна
</a:t>
            </a:r>
            <a:pPr algn="l" indent="0" marL="0">
              <a:lnSpc>
                <a:spcPct val="90000"/>
              </a:lnSpc>
              <a:buNone/>
            </a:pPr>
            <a:r>
              <a:rPr lang="en-US" sz="37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двор становится интереснее, если присмотреться к воробьям. Они прыгают по дорожке, перелетают с места на место и будто устраивают маленький спектакль. Поэт показывает: даже знакомые птицы могут удивлять, если смотреть на них внимательно и с добрым интересом.
</a:t>
            </a:r>
            <a:endParaRPr lang="en-US" sz="899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жизнь рядом с человеком
</a:t>
            </a:r>
            <a:pPr algn="l" indent="0" marL="0">
              <a:lnSpc>
                <a:spcPct val="90000"/>
              </a:lnSpc>
              <a:buNone/>
            </a:pPr>
            <a:r>
              <a:rPr lang="en-US" sz="41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живут совсем близко от людей: на улице, у домов, на площадках. Поэтому их легко увидеть и узнать. В стихотворении эти птицы не теряются на фоне двора, а становятся заметными героями, которые оживляют всё вокруг своим движением и шумом.
</a:t>
            </a:r>
            <a:endParaRPr lang="en-US" sz="993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простых деталях
</a:t>
            </a:r>
            <a:pPr algn="l" indent="0" marL="0">
              <a:lnSpc>
                <a:spcPct val="90000"/>
              </a:lnSpc>
              <a:buNone/>
            </a:pPr>
            <a:r>
              <a:rPr lang="en-US" sz="41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взгляд помогает открыть красоту в самом обычном. Вместо леса или моря перед читателем — привычный городской двор, но и там есть жизнь, движение и радость. Такое наблюдение учит замечать природу рядом с собой и относиться к ней с теплом.
</a:t>
            </a:r>
            <a:endParaRPr lang="en-US" sz="1005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216" y="1884065"/>
            <a:ext cx="2000830" cy="2535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стихотворения
</a:t>
            </a:r>
            <a:endParaRPr lang="en-US" sz="2804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малыши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уже то, что крошечные воробьи ведут себя очень важно. Их уверенность выглядит почти по-взрослому, хотя размер у них совсем скромный. Именно это создаёт добрую и понятную детям шутку.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Шумная суета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двигаются быстро, и из-за этого двор кажется оживлённым и чуть-чуть беспокойным. Юмор рождается из этой суматохи: воробьи будто спешат по большим делам, хотя просто прыгают и переговариваются.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без насмешки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смеётся не над птицами, а вместе с ними. В тексте нет обиды или колкости, только тёплое наблюдение. Поэтому образ воробьёв получается особенно симпатичным и легко запоминается.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смысл стихотворения
</a:t>
            </a:r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 о движении и ритме — к образу смелых воробьёв и тёплому выводу о храбрости самых обычных существ.
</a:t>
            </a:r>
            <a:endParaRPr lang="en-US" sz="29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Смелость, дружба и живость соединяются в одном образе. Благодаря им обычные птицы кажутся сильными и уверенными, хотя на самом деле они совсем маленькие.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Л. Квитко «Смелые воробьи»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делают воробьёв героями.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детской поэзии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4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с характером
</a:t>
            </a:r>
            <a:pPr algn="ctr" indent="0" marL="0">
              <a:lnSpc>
                <a:spcPct val="90000"/>
              </a:lnSpc>
              <a:buNone/>
            </a:pPr>
            <a:r>
              <a:rPr lang="en-US" sz="39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стихах птицы часто получают человеческие черты: они спешат, переговариваются и радуются жизни. У Квитко воробей не просто летает, а ведёт себя как маленький смелый герой, которого легко представить на школьном дворе.
</a:t>
            </a:r>
            <a:endParaRPr lang="en-US" sz="940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образ для детей
</a:t>
            </a:r>
            <a:pPr algn="ctr" indent="0" marL="0">
              <a:lnSpc>
                <a:spcPct val="90000"/>
              </a:lnSpc>
              <a:buNone/>
            </a:pPr>
            <a:r>
              <a:rPr lang="en-US" sz="40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 особенно близки такие персонажи, потому что они узнают в них знакомые движения и настроения. Воробей прыгает, суетится и держится вместе с другими, как дружная компания, которую интересно наблюдать.
</a:t>
            </a:r>
            <a:endParaRPr lang="en-US" sz="96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картинка природы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поэт пишет о птицах, природа становится ближе и понятнее. Не нужно искать редких чудес: достаточно взглянуть на обычного воробья, чтобы увидеть в нём характер, бодрость и весёлую энергию.
</a:t>
            </a:r>
            <a:endParaRPr lang="en-US" sz="10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стихотворение запоминается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сразу представляются маленькими, шустрыми и очень уверенными. Такой образ легко увидеть в воображении, поэтому стихотворение быстро остаётся в памяти и вызывает живую улыбку.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движения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всё время что-то происходит: птицы прыгают, перелетают, собираются вместе. Благодаря этому текст кажется подвижным и весёлым, словно маленькая сценка прямо во дворе.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рифмы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чёткие рифмы делают текст звучным, почти песенным. При чтении вслух он напоминает весёлое чириканье и помогает почувствовать лёгкий, бодрый ритм.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создаётся без злой насмешки. Воробьи выглядят очень серьёзно, и именно это делает стихотворение ласковым, тёплым и особенно привлекательным для детей.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08" y="1569245"/>
            <a:ext cx="1713264" cy="2919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обратить внимание при чтении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25179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прыжках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выделять слова, которые передают быстрые движения и птичью суету. Тогда слушатель сразу почувствует, как воробьи скачут по двору и не стоят на месте ни секунды.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230228" y="2551753"/>
            <a:ext cx="130601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стоит легко и живо, не растягивая строки. Быстрый ритм помогает передать характер воробьёв: они мелкие, шустрые и очень бодрые, словно всё время куда-то спешат.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52253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интонация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должна быть светлой и чуть озорной. Тогда стихотворение прозвучит как добродушная шутка, а не как обычное описание птиц, и станет намного интереснее для слушателей.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652582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завершение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важно не снижать темп слишком резко. Последние слова должны оставить ощущение движения, живости и хорошего настроения, чтобы образ смелых воробьёв запомнился особенно ярко.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 школьная жизнь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 школьная жизнь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дружбу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держатся вместе, и это напоминает школьную команду. Детям легко понять, что рядом с друзьями и учиться, и играть, и преодолевать трудности становится намного проще.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смелость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не прячутся и не боятся двора, хотя выглядят совсем маленькими. Такой образ помогает говорить о смелости простыми словами и без скучных нравоучений.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новое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тоже приходится пробовать незнакомое: отвечать у доски, читать вслух, делать первые шаги. Воробьи показывают, что уверенность помогает двигаться дальше.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радость наблюдения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интересное вокруг себя. Когда ребёнок видит обычную птицу по-новому, он внимательнее относится к миру и начинает больше его ценить.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26" y="1744038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46" y="1744038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670" y="3328768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8246" y="3328768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0026" y="3328768"/>
            <a:ext cx="455100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стихотворения — маленькие, быстрые и очень заметные птицы. Именно вокруг их движений и поведения строится весь весёлый пейзаж двора.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держатся вместе и действуют как стайка приятелей. Этот образ делает стихотворение тёплым и близким детям, которые тоже ценят товарищество.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Прыжки, перебежки и суета передают живой характер текста. Благодаря движению стихотворение кажется лёгким, быстрым и очень динамичным.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рождается из важного вида маленьких птиц. Добрая шутка помогает запомнить образ воробьёв и делает чтение особенно приятным.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90000"/>
              </a:lnSpc>
              <a:buNone/>
            </a:pPr>
            <a:r>
              <a:rPr lang="en-US" sz="49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двор превращается в место наблюдения за живой природой. Поэт показывает, что красота и интерес могут скрываться совсем рядом с человеком.
</a:t>
            </a:r>
            <a:endParaRPr lang="en-US" sz="1177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произведения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«Смелые воробьи» важно читать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помогает детям увидеть красоту в простом, почувствовать радость наблюдения и понять, что смелость бывает даже у самых маленьких. Оно оставляет светлое и доброе впечатление.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2026-05-27T15:14:47Z</dcterms:created>
  <dcterms:modified xsi:type="dcterms:W3CDTF">2026-05-27T15:14:47Z</dcterms:modified>
</cp:coreProperties>
</file>