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из прошлого, который всё ещё важен сейчас.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новое время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соединяет результат Present Perfect и сам процесс действия. В основе уже знакомые have/has, к ним добавляются been и окончание -ing.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Разогрев: что уже известно про Present Perfect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Perfect действие связано с настоящим: важен итог, который виден сейчас. В примерах I have finished my homework и She has lost her key именно результат выходит на первый план.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точного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не любит точные указания момента. Обычно мы говорим о том, что случилось без названия конкретного времени, потому что важнее сам факт и его значение сейчас.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знакомый опыт помогает перейти к новому правилу. Если ученик понимает, чем важен результат в Present Perfect, легче увидеть, зачем в другом времени нужен процесс.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688" y="2482354"/>
            <a:ext cx="301500" cy="30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914" y="2490838"/>
            <a:ext cx="320100" cy="28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1688" y="4386040"/>
            <a:ext cx="301500" cy="30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0066" y="4386040"/>
            <a:ext cx="263812" cy="30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понять сразу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16783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времени — показать, что действие началось раньше и продолжается сейчас. Мы обращаем внимание не на сам факт, а на то, сколько длится процесс.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16771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086309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действие уже закончилось, но его следы заметны в настоящем. Тогда форма помогает объяснить состояние человека или предмета через недавний процесс.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086297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результат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716783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это время встречается в вопросах с how long. Такой вопрос помогает узнать, как долго продолжается действие, а не просто случилось ли оно.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716771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времени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086317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Усталость, мокрая одежда, беспорядок или красные глаза — типичные признаки того, что процесс был совсем недавно и до сих пор влияет на настоящее.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086304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процесса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121819"/>
            <a:ext cx="3321300" cy="6789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Present Perfect Continuous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этого времени короткая, но очень важная: она показывает, кто действует, сколько длится процесс и что глагол стоит в форме -ing.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been не изменяется, а основной глагол получает окончание -ing; это основа утвердительной формы.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Present Perfect Continuous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и сокращения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строится по схеме подлежащее + have/has been + V-ing. Например: I have been reading, She has been waiting. Так легко показать действие в процессе.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часто используются сокращения: I’ve been, He’s been, We’ve been. Они делают фразу короче, но смысл остаётся тем же.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вспомогательного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выбором have или has помогает лицо и число. С I, you, we, they обычно стоит have been, а с he, she, it — has been.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94775" y="18680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not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образуется просто: после have или has добавляется not. Получается I have not been sleeping или She has not been working. В сокращении часто пишут haven’t been и hasn’t been.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994775" y="286524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показывает, что действие не продолжается в данный момент или не происходило в указанном промежутке времени. Смысл зависит от контекста предложения.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994775" y="38623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забывать порядок слов: сначала have/has, потом not, затем been и основной глагол с окончанием -ing. Именно этот порядок делает форму правильной.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вопроса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 have или has. Например: Have you been learning English? Has he been running? Такое начало сразу показывает, что речь идёт о времени процесса.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тоже строятся по знакомой схеме: Yes, I have. No, she hasn’t. Главное — сохранить нужную форму вспомогательного глагола.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длительности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спросить о длительности, часто используется how long: How long have you been waiting? Этот вопрос особенно хорошо подходит для Present Perfect Continuous.
</a:t>
            </a:r>
            <a:endParaRPr lang="en-US" sz="10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1: действие продолжается сейчас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идёт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используют, когда действие началось раньше и продолжается сейчас. Важно не просто то, что оно есть, а то, сколько оно уже длится.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for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уроками показывает длительность процесса: I have been doing homework for an hour. Здесь акцент на времени, которое уже прошло, а не на результате.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since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since обычно называют точку начала: They have been living here since 2020. Мы видим, откуда отсчитывается действие, и понимаем, что оно всё ещё продолжается.
</a:t>
            </a:r>
            <a:endParaRPr lang="en-US" sz="11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2: недавний процесс и результат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подчёркивает не завершение как факт, а следы процесса. Поэтому важен видимый результат: усталость, мокрые волосы, красные глаза или следы работы.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She has been crying — видно, что она плакала недавно. He has been training — он сейчас устал именно из-за недавней тренировки.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помогает объяснить текущее состояние через недавнее действие. Вопрос здесь звучит не «что случилось?», а «что происходило до этого момента?»
</a:t>
            </a:r>
            <a:endParaRPr lang="en-US" sz="118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и since: как работать с длительностью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показывает, как долго длится действие: час, день, неделю или другой отрезок времени. После него обычно стоит сама длительность, без точки начала, например for two hours.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момент, с которого всё началось. Это может быть дата, день недели, час или год: since Monday, since 8 o’clock, since 2023.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маркера особенно естественно звучат с Present Perfect Continuous, потому что время подчёркивает продолжительность процесса. Поэтому важно не путать for и since с обычными прошлыми формами.
</a:t>
            </a:r>
            <a:endParaRPr lang="en-US" sz="895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уже есть признак длительного действия, выберите маркер по смыслу: for — когда нужен срок, since — когда нужна отправная точка.
</a:t>
            </a:r>
            <a:endParaRPr lang="en-US" sz="9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for, since и how long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 того, что именно нужно показать: период, точку начала или недавний процесс.
</a:t>
            </a:r>
            <a:endParaRPr lang="en-US" sz="21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have/has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лишний вспомогательный глагол, например has have been. В этом времени нужен только один have или has, за которым сразу идёт been.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 — пропуск слова been или окончания -ing. Без этих элементов форма становится неправильной: I have working и She has waited не передают нужное значение.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маркерах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for и since. Для периода подходит for, а для точки начала — since, поэтому after Monday или for 2020 здесь будут ошибочными.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Present Perfect Continuous смешивают с Past Simple или с неправильной формой глагола. I have been worked неверно, потому что после been нужен смысловой глагол с -ing.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2040358"/>
            <a:ext cx="4219800" cy="11480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учебному материалу для Present Perfect и Present Perfect Continuous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времени по смыслу: одно выделяет действие в процессе, другое — его результат. Это помогает быстро понять, какую форму выбрать в конкретной ситуации.
</a:t>
            </a:r>
            <a:pPr algn="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нужен для результата, а Present Perfect Continuous — для длительного действия и его продолжительности.
</a:t>
            </a:r>
            <a:endParaRPr lang="en-US" sz="112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vs Present Perfect Continuous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выбери правильную форму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 на смысл: если важен процесс, выбирайте have/has been + V-ing. Если важен результат, подойдёт Present Perfect с третьей формой глагола.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подсказки в предложении. Слова for, since, how long, lately часто помогают понять, что речь идёт о длительном действии или о его недавнем продолжении.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прочитайте ответ вслух и проверьте форму глагола. Короткая самопроверка помогает заметить лишнее слово, пропущенное been или неправильное окончание -ing.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for или since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94775" y="18680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since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точка начала, обычно нужен since: since September, since Monday, since 8 o’clock. Он показывает, с какого момента началось действие и что оно продолжается сейчас.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994775" y="286524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for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указан отрезок времени, выбирай for: for two hours, for a week, for a long time. Здесь важна не дата начала, а сам промежуток.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994775" y="38623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маркера проверь глагол: в Present Perfect Continuous он должен стоять с -ing. Так предложение I have been learning English since September будет построено правильно.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и вопросы к ним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Уставший ученик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 фотографии сидит за партой и выглядит очень уставшим. По этой ситуации можно спросить, как давно он занимается: How long have you been studying? Такой вопрос подчёркивает длительность процесса, а не только его результат.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за окном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окном идёт дождь, и на стекле уже видны капли. Здесь естественно звучит вопрос Has it been raining? Он показывает, что дождь продолжался какое-то время и его следы заметны сейчас.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спортивной площадке ребёнок только что закончил тренировку и тяжело дышит. Подойдёт вопрос What have you been doing? Он помогает связать видимые признаки с действием, которое длилось некоторое время.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 и домашнее задание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шага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есть ли в предложении have или has, а затем been. Без этих слов форма Present Perfect Continuous не получится и значение процесса исчезнет.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-ing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глагол: после been он должен стоять с окончанием -ing. Это самый частый сигнал, по которому можно быстро заметить ошибку в тетради.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маркер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нужен ли for, since или how long. Если есть период — for, если старт — since, если вопрос о длительности — how long.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задание: составьте 5–6 предложений и 2 вопроса с этой формой. Используйте разные подсказки времени, чтобы закрепить процесс и отличить его от 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внутри системы времён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сделано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чаще отвечает на вопрос что уже сделано и какой результат виден сейчас. Это время помогает говорить о завершённом действии без указания точного времени.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происходило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Continuous отвечает на вопрос что происходило и как долго это длилось. Здесь важнее сам процесс, а не только его итог.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основа, разный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времени связаны с настоящим, но смотрят на ситуацию по-разному. Именно поэтому в одном случае звучит результат, а в другом — длительность действия.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процесс, длительность, результат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главное различие понятно: Present Perfect Continuous описывает процесс и его длительность, а Present Perfect — факт и результат. Если помнить формулу, маркеры времени и вопрос к смыслу, выбрать правильное время будет намного проще.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2026-07-25T07:53:44Z</dcterms:created>
  <dcterms:modified xsi:type="dcterms:W3CDTF">2026-07-25T07:53:44Z</dcterms:modified>
</cp:coreProperties>
</file>