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 и динамичные перемены в экономике, науке и обществе после войны.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Социально-экономическое развитие 1945–1960-е: ключевые вопросы
</a:t>
            </a:r>
            <a:endParaRPr lang="en-US" sz="33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трудности и задачи СССР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СССР столкнулся с разрушениями и потерями: города и предприятия разрушены, население уменьшилось. Основная задача — восстановить экономику и инфраструктуру, эффективно распределяя ресурсы и организуя труд.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восстановления экономики (1946–1950)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 — начало четвертой пятилетки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тяжёлой промышленности, запуск масштабных проектов по восстановлению заводов и электростанций.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— модернизация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оборудования, строительство новых предприятий, в том числе ремонт Днепрогэса и Магнитогорского металлургического комбината.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— расширение гидроэнергетики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новых ГЭС, повышение мощности энергетической сети для поддержки растущих промышленных нужд.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 — промышленность восстанавливается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производства на 85% выше довоенного, что стало основой для устойчивого экономического роста.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1946 году засуха вызвала серьёзный продовольственный кризис, что потребовало снижения налогов на фермеров и ограничений экспорта хлеба.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 в сельском хозяйстве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усилило меры поддержки сельского хозяйства, включая предоставление дополнительного топлива и семян для посевов.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1950 году площадь сельскохозяйственных угодий выросла на 12% относительно довоенного периода, что способствовало увеличению производства.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активное внедрение техники — тракторов и комбайнов, что повысило эффективность земледелия и снизило трудозатраты.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 пятом пятилетнем плане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стали к 1955 году выросло на 75% по сравнению с уровнем 1940 года, что стало ключевым показателем индустриализации.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Мощности электроэнергетики увеличились на 86%, обеспечив энергообеспечение для новых и расширенных предприятий.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угольная и нефтяная отрасли, запускались новые заводы, создавая рабочие места и укрепляя экономическую стабильность.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1946 году прекращена система карточек на продукты, что улучшило доступность товаров и экономические возможности населения.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карточной системы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1955 году средняя заработная плата в промышленности выросла на 20%, что повысило материальное благосостояние рабочих.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зарплат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обеспечило ветеранам материальную помощь, социальные гарантии и восстановление рабочих мест после войны.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ветеранов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Профсоюзам предоставлены дополнительные права и льготы для защиты интересов трудящихся и улучшения условий труда.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профсоюзов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социальной политики
</a:t>
            </a:r>
            <a:endParaRPr lang="en-US" sz="31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10:1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обмена старых рублей на новые для населения, способствовавший стабилизации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Центрального банка СССР, 1947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старых рублей на новые значительным образом снизил инфляцию и укрепил доверие к национальной валюте. Реформа также расширила возможности банковской системы и сбережений граждан.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целинных земель — новый этап сельского хозяйства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Хрущёва для расширения посевных площадей
</a:t>
            </a:r>
            <a:pPr algn="l" indent="0" marL="0">
              <a:lnSpc>
                <a:spcPct val="90000"/>
              </a:lnSpc>
              <a:buNone/>
            </a:pPr>
            <a:r>
              <a:rPr lang="en-US" sz="13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1954 году стартовал массовый проект освоения целины, направленный на увеличение производства зерна посредством использования ранее не задействованных земель Казахстана и Сибири.
</a:t>
            </a:r>
            <a:endParaRPr lang="en-US" sz="1386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оснащение целинных хозяйств
</a:t>
            </a:r>
            <a:pPr algn="l" indent="0" marL="0">
              <a:lnSpc>
                <a:spcPct val="90000"/>
              </a:lnSpc>
              <a:buNone/>
            </a:pPr>
            <a:r>
              <a:rPr lang="en-US" sz="15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обработки новых земель поставлялась современная сельхозтехника — тракторы и комбайны — что повышало продуктивность и сократило ручной труд.
</a:t>
            </a:r>
            <a:endParaRPr lang="en-US" sz="1534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Рекордный урожай 1956 года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шесть лет освоено свыше 25 миллионов гектаров, а урожай зерна достиг 125 миллионов тонн — максимум в истории советского сельского хозяйства того времени.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городов и индустриализация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переселение и расширение промышленных центров особенно активно происходили в восточных регионах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создавал условия для формирования новых экономических и социальных структур, стимулируя развитие 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ежегодник СССР, 1961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Жилищная реформа и улучшение условий жизни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1956–1965 годов было построено более 290 миллионов кв.м жилья, главным образом типовых «хрущёвок», что положительно сказалось на жилищных условиях горожан.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коммунальных квартир и бараков позволила миллионам семей получить собственные квартиры с базовыми удобствами, улучшая уровень жизни населения.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СССР впервые в мире запустил искусственный спутник Земли — «Спутник-1». Это событие ознаменовало начало космической эры и укрепило научный престиж страны на международной арене.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спутника Земли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Игоря Курчатова советские учёные достигли управляемой цепной ядерной реакции, что стало фундаментом для развития как атомной энергетики, так и ядерного оружия в СССР.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управляемой ядерной реакции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послевоенные годы была значительно расширена электрификация промышленности и сельского хозяйства. Вклад учёных, таких как Сергей Королёв и Лев Ландау, обеспечил технологический прогресс и усиление науки.
</a:t>
            </a:r>
            <a:endParaRPr lang="en-US" sz="994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электрификация и новые технологии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научные достижения и открытия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Военно-промышленный комплекс и оборона
</a:t>
            </a:r>
            <a:endParaRPr lang="en-US" sz="2884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армия СССР была сокращена, однако внимание переключилось на развитие военно-промышленного комплекса. К 1960 году значительная часть бюджета направлялась на укрепление обороноспособности страны.
</a:t>
            </a:r>
            <a:endParaRPr lang="en-US" sz="1123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запустил массовое производство ядерного оружия и активно развивал ракетные технологии и авиацию, что стало основой для соперничества в гонке вооружений с США и влияло на экономику.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рост образования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вузов и новых профессий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студентов выросло почти вдвое за 20 лет, появились научно-исследовательские институты и расширилась техническая подготовка, что способствовало появлению новых профессий для молодёжи.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и массовое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1958 года в СССР введено восьмилетнее обязательное образование, что значительно повысило общий уровень грамотности и обеспечило базовые знания большинству детей.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и урбанизация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городских жителей сопровождалось индустриализацией и развитием крупных научных центров в Москве, Ленинграде и других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отражал переход к индустриальной экономике и формирование новых трудовых ресурсов, что усиливало структуру 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Всероссийской переписи населения 1940-1960 гг.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социальной структуры и новых профессий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1950-х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числа учёных и специалистов, расширение рабочих профессий в промышленности и строительстве.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1950-х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технических должностей и административных ролей, активное внедрение научных кадров в производство.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1950-х - начало 1960-х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социальной мобильности благодаря развитию образования и доступу к новым профессиям в различных сферах экономики.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строительство поликлиник и больниц обеспечило доступ к бесплатной медицинской помощи широким слоям населения по всей стране.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врачей за период с 1945 по 1960 год удвоилась, что существенно повысило качество и доступность медицинского обслуживания.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улучшены санитарные условия как в городах, так и в сельской местности, внедрены модернизированные системы водоснабжения и канализации.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 забота о населении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как зеркало эпохи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Отечественные фильмы, такие как «Летят журавли» (1957), вызвали широкий резонанс и стали символом послевоенных переживаний, отражая чувства и настроения советских граждан.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литературы и музыки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Шолохова и песни Булата Окуджавы стали частью повседневной жизни, радио и телевидение обеспечили широкий доступ к новостям и культуре для миллионов слушателей.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массовой культуры и СМИ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мировой экономике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Обмены студентами и участие в международных выставках способствовали продвижению советских технологий и укреплению научного потенциала на глобальной арене.
</a:t>
            </a:r>
            <a:endParaRPr lang="en-US" sz="1275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активно развивал экономические и научные связи с другими социалистическими странами через СЭВ, укрепляя взаимную торговлю и техническое сотрудничество.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экономики после войны обеспечило быстрый рост промышленного производства и значительные достижения в науке и технике.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сталкивалось с трудностями, однако проекты освоения целинных земель заложили базу для дальнейшего развития аграрного сектора.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городской инфраструктуры и жилищных условий повысило качество жизни населения и подготовило почву для массовых социальных реформ.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сформировал предпосылки для реформ Хрущёва и подготовил страну к новым вызовам в экономике и политике 1960-1970-х годов.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и наследие периода
</a:t>
            </a:r>
            <a:endParaRPr lang="en-US" sz="2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послевоенного периода для СССР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1945–1960-х годов стал фундаментом для дальнейшего развития страны: он объединил восстановление, технологический прорыв и социальные реформы, создав основу для будущих поколений и реформ.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2026-05-11T03:07:50Z</dcterms:created>
  <dcterms:modified xsi:type="dcterms:W3CDTF">2026-05-11T03:07:50Z</dcterms:modified>
</cp:coreProperties>
</file>