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Discussion: Are You Happy with the Way Off We Go!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спорим, объясняем: текст о счастье и выборе.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будем обсуждать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обсудим не только смысл текста, но и то, какие чувства он вызывает. Вопрос о счастье здесь связан с выбором, изменениями и тем, как человек двигается дальше.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обсуждения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не пересказываем текст, а отвечаем на его главный вопрос. Важно объяснить, что именно в пути, выборе или изменениях кажется радостным, трудным или спорным.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смысле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вопрос можно понять по-разному. Поэтому в обсуждении допустимы короткие ответы, разные версии и уважительное несогласие, если они опираются на текст.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содержит цитату или точную отсылку к строке. Это помогает не гадать, а показывать, почему именно так звучит мысль ученика.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текст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тоже важно, если оно связано с опытом. Текст становится интереснее, когда мы сравниваем его с собственными решениями и переживаниями.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собой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 и правила дискуссии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о счастье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каждый отвечает: что для меня значит быть счастливым, если дорога ещё не ясна? Это помогает настроиться на тему и услышать разные точки зрения.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разговора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разговора говорим спокойно, не перебиваем и даём друг другу время подумать. Пауза — это тоже часть вдумчивого обсуждения.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или уход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сравните движение вперёд и побег. Иногда человек идёт к цели, а иногда просто уходит от трудного выбора; текст может намекать на оба варианта.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way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обсудите слово way: оно звучит как путь, направление или способ действий. От этого зависит, будет ли текст читаться как надежда или как тревога.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подходит для обсуждения
</a:t>
            </a:r>
            <a:endParaRPr lang="en-US" sz="2959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есть вопрос, а не готовый ответ. Это сразу запускает обсуждение, потому что читатель должен сам решить, что он думает о счастье и движении вперёд.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вопрос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допускает несколько смыслов: она может звучать как поддержка, как сомнение или как призыв начать новое. Из-за этого один текст вызывает разные реакции.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неоднозначность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текста усиливает внимание к словам, паузам и тону. Поэтому даже небольшая деталь может изменить понимание и стать основой для аргумента.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пространство для чтения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текста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 тексте связано не только с итогом, но и с самим движением. Иногда важнее не прийти, а решиться идти дальше и принять перемены.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и движение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звучит как вопрос, в котором слышится сомнение. Он не закрывает разговор, а открывает его, предлагая подумать о цене каждого шага.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как сомнение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почти всегда несёт двойное чувство: надежду на лучшее и тревогу из-за неизвестности. Текст показывает, что оба переживания могут быть правдой одновременно.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чувства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автора или персонажа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тон может казаться уверенным, потому что движение вперёд обычно связано с энергией и ожиданием нового. Это создаёт ощущение старта и внутреннего подъёма.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признаки сомнения: осторожные слова, паузы, вопросительный смысл. Они показывают, что решение не даётся легко и вызывает напряжение.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неуверенности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возникает там, где движение воспринимается как шанс. Даже если путь неясен, текст может звучать как поддержка, а не как отказ от перемен.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лучшее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важно заметить, где тон становится мягче или, наоборот, смелее. Такие изменения помогают понять, что чувствует автор или персонаж в разный момент.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тона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и выражения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текста помогают точнее говорить о настроении, выборе и движении вперёд.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связывают личные чувства с образом дороги и нового шага.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презентации и темы обсуждения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1375" y="1294104"/>
            <a:ext cx="281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строки для цитирования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в заголовке задаёт направление всего чтения. Он не просто сообщает тему, а заставляет сразу искать ответ, сомневаться и сравнивать разные возможности.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заголовке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движении создают образ пути и перемещения вперёд. Благодаря им текст воспринимается не как статичное рассуждение, а как история выбора и шага.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движения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ключевую мысль и делает фразу запоминающейся. Когда идея звучит несколько раз, читатель начинает слышать в ней важный смысловой акцент.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повтора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на сомнение помогает увидеть скрытый конфликт. За короткой фразой может стоять не уверенность, а вопрос о том, правильное ли решение было выбрано.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сомнение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тему в 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тем строится вокруг повторяющихся смысловых опор, которые поддерживают обсуждение.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рядом встречаются эти темы, тем сильнее текст приглашает к нескольким интерпретациям.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формулировки презентации по теме обсуждения
</a:t>
            </a:r>
            <a:endParaRPr lang="en-US" sz="13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читать подтекст: тон, повтор и двойной смысл показывают, что вопрос о счастье не имеет простого ответа.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для поиска скрытого смысла.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анализа текста в 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ситуации, в которых звучит тот же вопрос
</a:t>
            </a:r>
            <a:endParaRPr lang="en-US" sz="243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кружок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Лена записалась в новый кружок и весь вечер думала, понравится ли ей там. Радость от решения смешалась с тревогой, потому что впереди было неизвестно.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перешёл в другую команду и не сразу понял, рад ли он переменам. Он хотел попробовать себя по-новому, но всё ещё скучал по привычной группе друзей.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решила начать раньше вставать и делать зарядку. С одной стороны, ей стало легче, с другой — было трудно не бросить привычный ритм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ответ по модели CER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ответа помогает перейти от личного мнения к убедительному анализу текста.
</a:t>
            </a:r>
            <a:endParaRPr lang="en-US" sz="14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117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048" y="3084118"/>
            <a:ext cx="337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круга обсуждения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одно чувство, которое вызывает текст: радость, сомнение, надежду или напряжение. Это помогает каждому начать разговор спокойно и без страха ошибиться.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чувство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выберите короткую цитату, которая поддерживает вашу мысль. Ссылка на текст делает ответ точнее и показывает, что мнение не случайно.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цитата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объясните, почему именно эта фраза важна. Важно не просто повторить слова, а показать их смысл для героя или автора.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смысл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сравните ответы в группе и найдите общее. Даже разные мнения могут быть верными, если они опираются на текст и звучат уважительно.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общее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читателей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позиции и посмотрите, как по-разному можно понять один и тот же текст.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текст поддерживает разные выводы, если каждый ответ опирается на свою точку зрения и короткую цитату.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обсуждения текста в 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противоположные эмоции часто уживаются в одном коротком тексте: вопрос звучит мягко, но заставляет сомневаться в простом ответе.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эмоции, которые читатель замечает сразу.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тона текста в 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повтор и образы работают вместе
</a:t>
            </a:r>
            <a:endParaRPr lang="en-US" sz="274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смысл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или вопроса работает как сигнал: читатель возвращается к главной мысли. Из-за этого короткая фраза начинает звучать настойчиво и остаётся в памяти.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толкования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есть и повтор, и образность, у читателя появляется пространство для интерпретации. Он не просто отвечает, а ищет, что скрыто между строк.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движения делают текст живым: шаг, старт, дорога и направление сразу создают ощущение выбора. Даже без длинного сюжета возникает чувство пути и перемен.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обсуждения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счастье в тексте может быть не полным и не окончательным. Иногда человек движется вперёд с надеждой, но всё равно чувствует сомнение.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не всегда простое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заметили, что главный смысл связан не с ответом «да» или «нет», а с самим путём. Решение и его последствия важнее, чем быстрый вывод.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важнее ответа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обсудили, что перемены редко вызывают одно чувство. Радость, тревога и интерес могут появляться одновременно, и именно это делает разговор о тексте живым.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чувства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творческого отклика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мини-ответ на 8–10 предложений: сначала скажите, что вы думаете о счастье героя, затем добавьте одну цитату и объясните её смысл. В конце сделайте вывод о выборе или переменах.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Постер-идея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постер My way off we go: в центре поместите фразу из текста, а вокруг — свои ассоциации, эмоции и короткий вывод. Такой формат показывает понимание без пересказа сюжета.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уносим с собой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научились замечать эмоции, аргументы и скрытые намёки в коротком тексте. Хороший ответ строится просто: мнение, цитата, объяснение связи с текстом.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2026-07-25T18:05:24Z</dcterms:created>
  <dcterms:modified xsi:type="dcterms:W3CDTF">2026-07-25T18:05:24Z</dcterms:modified>
</cp:coreProperties>
</file>