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 с помощью уравнений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переводить текст задачи в уравнение и находить неизвестное.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как язык задач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уравнение помогает записать условие задачи точно и коротко. Буква вместо неизвестного делает связь между величинами понятной и позволяет решать задачи о цене, времени, расстоянии, массе и количестве.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чаще всего встречаются простые линейные уравнения, которые удобно решать по одному и тому же правилу.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по алгебре, 7 класс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типичных линейных записи достаточно, чтобы увидеть, как находится неизвестное число.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решения задачи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величину, которую нужно найти: цену, возраст, количество, время или расстояние. Удобно сразу записать, что означает буква, и указать единицы измерения.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неизвестное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 условия выписывают известные числа и связи между ними. Это помогает не потерять важную информацию и увидеть, какие величины связаны сложением, вычитанием, умножением или делением.
</a:t>
            </a:r>
            <a:endParaRPr lang="en-US" sz="1204" dirty="0"/>
          </a:p>
        </p:txBody>
      </p:sp>
      <p:sp>
        <p:nvSpPr>
          <p:cNvPr id="15" name="Text 5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Выделить данные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4951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краткой записи переводят слова задачи в математические выражения. Так появляется равенство, в котором неизвестное связано с известными данными и отражает смысл условия.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356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уравнение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62049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ответ должен быть кратким, точным и понятным. Важно не только назвать число, но и показать, что оно означает в контексте задачи.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62454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33500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Найдя значение неизвестного, его подставляют обратно в задачу. Проверка показывает, подходит ли ответ по вычислениям и по смыслу, а затем записывают итог с единицами измерения.
</a:t>
            </a:r>
            <a:endParaRPr lang="en-US" sz="987" dirty="0"/>
          </a:p>
        </p:txBody>
      </p:sp>
      <p:sp>
        <p:nvSpPr>
          <p:cNvPr id="21" name="Text 11"/>
          <p:cNvSpPr txBox="1"/>
          <p:nvPr/>
        </p:nvSpPr>
        <p:spPr>
          <a:xfrm>
            <a:off x="3390512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Решить и проверить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текста к уравнению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показывает, как условие задачи превращается в математическую модель.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50" y="1701075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3300" y="170107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550" y="1721075"/>
            <a:ext cx="360000" cy="32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правильно выбрать неизвестное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834275"/>
            <a:ext cx="24330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задача связана с покупкой, неизвестным удобно сделать цену одной вещи. Тогда уравнение становится короче, а связь между количеством предметов и общей стоимостью читается без лишних слов.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или стоимость
</a:t>
            </a:r>
            <a:endParaRPr lang="en-US" sz="15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834275"/>
            <a:ext cx="24330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неизвестным часто выбирают скорость, время или расстояние. Такой выбор помогает сразу использовать формулы и понять, какая величина требуется по условию.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скорость, расстояние
</a:t>
            </a:r>
            <a:endParaRPr lang="en-US" sz="15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834275"/>
            <a:ext cx="24330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предметах, людях или годах, буква обозначает искомое число. Рядом с ней обязательно пишут смысл величины, чтобы решение не потеряло точность.
</a:t>
            </a:r>
            <a:endParaRPr lang="en-US" sz="14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 возраст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задачи о покупках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60850" y="14962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x — цена одной тетради. Такое обозначение удобно, потому что именно стоимость одной тетради нужно найти, а остальная информация сразу связывается с ней.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60842" y="10705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неизвестного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0850" y="276957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тетради и ручка стоят 95 рублей, а ручка — 20 рублей. Значит, можно записать: 3x + 20 = 95. Это и есть математическая запись условия.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60842" y="234394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уравнения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960850" y="40429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Решая уравнение, получаем x = 25. Следовательно, одна тетрадь стоит 25 рублей, а найденный ответ обязательно можно проверить подстановкой в исходное условие.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960842" y="36172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задачи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действий требуется на каждом этапе решения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учебного разбора текста задачи, 7 класс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усилий обычно уходит на составление уравнения и вычисления. Именно здесь важно внимательно читать условие и не терять связь между величинами.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сложности приходится на середину решения, а проверка короче, но необходима для точного ответа.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равенства и перенос слагаемых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Решая уравнение, выполняют одинаковые действия с обеими частями. Тогда значение равенства не меняется, а неизвестное постепенно отделяется от известных чисел.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равенство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основан на свойстве равенства: обе части можно изменить одинаково, и значение уравнения сохранится. Это удобно для коротких и понятных решений.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неизвестному прибавлено число, его можно перенести в другую часть равенства. При этом знак меняется на противоположный, потому что действие заменяется обратным.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Переносим слагаемое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x + 7 = 19 переносим 7 вправо и получаем x = 19 — 7. После вычисления выходит x = 12, и равенство становится верным.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умножением и делением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4006" y="2361263"/>
            <a:ext cx="2453400" cy="13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x умножено на число, обе части уравнения делят на это число. Например, из 4x = 36 получаем x = 9, потому что 36 разделили на 4.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4000" y="1801380"/>
            <a:ext cx="2453400" cy="41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неизвестное умножено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01756" y="2361263"/>
            <a:ext cx="2453400" cy="13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уравнения помогают решать задачи о равных группах предметов, одинаковых наборах и делении на части. Важно внимательно смотреть, какое действие связано с неизвестным.
</a:t>
            </a:r>
            <a:endParaRPr lang="en-US" sz="1351" dirty="0"/>
          </a:p>
        </p:txBody>
      </p:sp>
      <p:sp>
        <p:nvSpPr>
          <p:cNvPr id="12" name="Text 5"/>
          <p:cNvSpPr txBox="1"/>
          <p:nvPr/>
        </p:nvSpPr>
        <p:spPr>
          <a:xfrm>
            <a:off x="6201750" y="1801380"/>
            <a:ext cx="2453400" cy="41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встречается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3352881" y="2361263"/>
            <a:ext cx="2453400" cy="13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x: 5 = 8 неизвестное делят на 5. Чтобы найти x, нужно выполнить обратное действие: умножить 8 на 5. Получается x = 40.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352875" y="1801380"/>
            <a:ext cx="2453400" cy="41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неизвестное делят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приводят к разным видам уравнений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 смыслу текстовые задачи часто сводятся к линейным уравнениям. В таблице показано, что обозначает неизвестное и какой вид записи получается в типичных ситуациях.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алгебраическая модель помогает решать задачи из разных сюжетов, если связь величин записана точно.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темы «Решение задач с помощью уравнений»; обобщение типовых школьных примеров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движение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 3 часа пройдено 24 км, то скорость равна 24: 3 = 8 км/ч. Известные данные сразу подсказывают нужное действие.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расчёта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только две величины, уравнение помогает найти третью: скорость, время или расстояние. Так текст задачи превращается в точный расчёт.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Неизвестная величина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используют три формулы: путь равен произведению скорости и времени, а скорость и время находят делением пути.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величин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7344" y="1497250"/>
            <a:ext cx="2714512" cy="3102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на возраст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695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сейчас Анне 12 лет, а через x лет ей будет 15 лет, удобно записать уравнение 12 + x = 15 и связать настоящее время с будущим возрастом.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627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Составляем равенство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97925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показывает, что x = 3. Значит, через три года возраст Анны станет 15 лет, а само уравнение точно отражает изменение возраста со временем.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77251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ответ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проверка ответа обязательна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теме; условные доли для иллюстрации причин проверки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нужна не только после вычислений: она помогает заметить неверный выбор неизвестного и увидеть, совпадает ли ответ с условием задачи.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арифметикой, но почти столь же важны смысловая проверка и правильная постановка неизвестного.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составлении уравнений
</a:t>
            </a:r>
            <a:endParaRPr lang="en-US" sz="283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018300" y="13243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 x выбирают не ту величину, которую нужно найти. Тогда уравнение становится длиннее и сложнее, а результат приходится перепроверять особенно внимательно.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18300" y="10976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неизвестное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300" y="22802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записать рубли, километры или часы, легко перепутать величины. Единицы измерения помогают понять смысл записи и сравнить ответ с условием.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018300" y="20535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единиц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018300" y="32361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«на столько», «в два раза», «всего» требуют разных действий. Ошибка в толковании таких слов приводит к неверному уравнению уже на первом шаге.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018300" y="30094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понимают неточно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018300" y="4193651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верно решённое уравнение может дать неподходящий ответ, если не сравнить его с задачей. Проверка показывает, соответствует ли результат реальной ситуации.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018300" y="3966950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 ответа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найденного решения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убедиться, что ответ подходит и по вычислениям, и по смыслу задачи.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83401"/>
            <a:ext cx="4843800" cy="1317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условии и их математический смысл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слов-подсказок из текстовых задач по алгебре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текста задачи подсказывают нужное действие. Такая таблица помогает быстрее переводить условие на язык математики и избегать ошибок в записи.
</a:t>
            </a:r>
            <a:endParaRPr lang="en-US" sz="137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внимательно читать формулировку, можно сразу выбрать правильное действие и составить уравнение без лишних проб и ошибок.
</a:t>
            </a:r>
            <a:endParaRPr lang="en-US" sz="13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72981"/>
            <a:ext cx="360000" cy="3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66950" y="1652981"/>
            <a:ext cx="315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для самостоятельной практики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224475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цену или количество, затем запишите, что известно из условия. После этого составьте уравнение и проверьте, совпадает ли ответ с покупкой.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задач на движение выделяйте путь, скорость и время. Если неизвестна одна величина, две другие позволяют составить уравнение и найти ответ без лишних действий.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 пути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о фигурах часто считают одинаковые группы или стороны. Важно сначала понять, что обозначает x, а потом переводить условие в математическую запись.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22455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о книгах удобно выбирать число предметов за неизвестное. Краткая запись помогает увидеть, сколько было сначала, сколько добавили и что осталось.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уравнения встречаются в жизни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помогают быстро рассчитать стоимость товаров, сравнить варианты покупки и понять, хватает ли денег. Такой подход делает расчёты точными и понятными.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цены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математике уравнения учат замечать связи между величинами, аккуратно записывать условия и обосновывать ответ. Эти навыки пригодятся и вне уроков алгебры.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мышления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их помощью удобно распределять дела, оценивать дорогу до школы и находить, сколько времени займёт путь. Это полезно в обычных ежедневных ситуациях.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времени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с уравнениями используют, когда нужно проверить длину, массу или другое измерение. Если результат не совпадает с данными, значит, в рассуждении есть ошибка.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измерений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решения задач с помощью уравнений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переводит текст задачи на язык математики и делает рассуждение точным. Если выбрать неизвестное, записать условие и проверить ответ, решение становится надёжным и понятным.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2026-05-29T22:16:12Z</dcterms:created>
  <dcterms:modified xsi:type="dcterms:W3CDTF">2026-05-29T22:16:12Z</dcterms:modified>
</cp:coreProperties>
</file>