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Судана и Центральной Африки: природа, население и хозяйство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 Африки между Сахарой и лесами.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Сахары до экватора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тянется через Африку от Атлантики до Красного моря и включает сухие, саванные и влажные районы. Жизнь здесь тесно связана с реками, осадками и сменой сезонов.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входят в регион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Суданская зона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часть обычно относят Судан, Южный Судан, Чад, Нигер, Мали, Буркина-Фасо и север Камеруна. Здесь особенно заметен переход от пустынь к саваннам.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влияет на климат, природные зоны, хозяйство и расселение людей. Поэтому регион рассматривают как переходную полосу Африки с очень разными условиями жизни.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граница региона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учебниках состав может немного отличаться, но главная черта сохраняется: эти страны расположены между Сахарой и влажными экваториальными лесами.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Африке относят Демократическую Республику Конго, Республику Конго, Центральноафриканскую Республику, Габон, Экваториальную Гвинею и Камерун.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крупнейших стран региона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карты стран и справочные данные по столицам.
</a:t>
            </a:r>
            <a:endParaRPr lang="en-US" sz="102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часто находятся у рек и торговых путей.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часто возникают в удобных для связи местах: у рек, дорог и торговых маршрутов. Это помогает им расти и оставаться главными центрами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Нил, Конго и их значение для жизни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в Судане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Судана и Южного Судана Нил — источник воды, путь передвижения и основа поливного земледелия. Вдоль его берегов сосредоточены поселения и хозяйственная жизнь.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в Центральной Африке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 — одна из самых полноводных рек мира и главная водная система Центральной Африки. Она связывает большие территории и поддерживает жизнь людей и природы.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связи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Шари, Убанги и Санга соединяют города, рынки и сельские районы. По ним перевозят людей и товары, особенно там, где дороги развиты слабо.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как центры жизни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берегах рек часто вырастают города, потому что там легче найти воду, транспортные пути и земли, пригодные для земледелия.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региона: от сухих районов к влажным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региона, школьные атласы и климатические карты Африки.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высоки почти везде, а главные различия связаны с количеством дождей и длительностью сухого сезона.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экватору, тем больше осадков и тем влажнее природа. Это объясняет смену пустынь, саванн и тропических лесов.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6276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11644"/>
            <a:ext cx="511200" cy="511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животный мир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региона преобладают саванны с травами и редкими деревьями. Эти пространства удобны для пастбищ и земледелия, но сильно зависят от сезона дождей.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национальных парков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и заповедниках можно встретить слонов, жирафов, львов, бегемотов, горилл и шимпанзе. Эти территории особенно важны для сохранения редких видов.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мало осадков, поэтому распространены сухие ландшафты с редкой растительностью. Здесь жизнь людей особенно зависит от воды, колодцев и сезонных оазисов.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Южнее, в районе бассейна Конго, растут густые тропические леса. Они отличаются большим разнообразием растений и животных, а также трудной проходимостью для 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 религии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живут десятки крупных народов и множество этнических групп. Это делает население очень разнообразным по традициям, образу жизни и культуре.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вода, транспорт и плодородные земли, людям легче вести хозяйство. Поэтому именно такие районы становятся наиболее густо заселёнными.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больше людей живёт в городах, у рек, вдоль дорог и на более удобных для земледелия территориях.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региона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широко распространены ислам и христианство. Вместе с ними во многих местах сохраняются традиционные верования, связанные с обычаями предков и местной культурой.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официальной жизни часто используют арабский, французский и английский языки. В семьях и деревнях люди обычно говорят на местных языках, которые передаются из поколения в поколение.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стран региона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службы, 2024.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территории не всегда означает одинаковую численность населения или уровень освоенности.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крупные страны могут быть заселены очень по-разному. На плотность населения влияют климат, дороги, наличие рек и удобство для земледелия.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люди в странах региона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выращивают просо, сорго, арахис и хлопок. Во влажных районах лучше растут маниок, кукуруза, бананы и какао, потому что там больше влаги.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саванных районах разводят крупный и мелкий скот. Для таких занятий нужны пастбища, вода и возможность перемещаться в поисках корма.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 Конго добывают медь, кобальт и алмазы, а в Габоне и Камеруне важную роль играют нефть и древесина. Эти ресурсы приносят странам доход.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производят продукты в основном для себя. При этом рынки, дороги и города остаются важными местами обмена товарами и заработка.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 и торговля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стран региона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страновым экономическим обзорам и справочным материалам о структуре экспорта стран региона, 2024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специализация заметно различается: одни страны опираются на нефть, другие — на руду, лес и сельское хозяйство.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обеспечивают доход, но не гарантируют высокий уровень жизни без стабильности, дорог и переработки сырья.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климатическим закономерностям Суданской зоны и Центральной Африки.
</a:t>
            </a:r>
            <a:endParaRPr lang="en-US" sz="13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столичная жизнь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Хартум вырос там, где встречаются Белый и Голубой Нил, поэтому с давних времён связан с торговлей и перевозками. Здесь сосредоточены органы власти, рынки и транспортные узлы. Быстрый рост города усиливает спрос на жильё, воду и удобные дороги.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Хартум: город у двух Нилов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 — один из крупнейших городов Африки, и её размеры хорошо видны на набережных, магистралях и густой застройке. В городе много школ, больниц и рабочих мест. Одновременно он сталкивается с пробками, нехваткой жилья и перегрузкой коммунальных служб.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Киншаса: мегаполис на Конго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Центральной Африки сосредоточены административные здания, крупные рынки и главные дороги страны. Они привлекают людей из деревень и малых городов. Из-за этого кварталы быстро расширяются, а проблемы транспорта и чистой воды становятся особенно заметными.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Банги, Яунде и Нджамена: столицы роста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безопасности и гуманитарные трудности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многих государств сложились без учёта расселения народов. Это создало долгие споры о земле, пастбищах и власти.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 послеколониальные границы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наиболее трудных районах работают международные организации, доставляя пищу, лекарства и помощь семьям, которые не могут вернуться домой.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покидают дома, а вместе с этим страдают школы, больницы и рынки. Снижается доступ к продовольствию и безопасным дорогам.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 разрушения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и межэтнические напряжения усиливаются там, где не хватает воды, ресурсов и устойчивого управления.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местных конфликтов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07487"/>
            <a:ext cx="4298400" cy="1915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 региона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Африканского союза, ЭКОВАС и ЭККАС / ECCAS
</a:t>
            </a:r>
            <a:endParaRPr lang="en-US" sz="98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помогают странам координировать безопасность, торговлю и восстановление инфраструктуры.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 особенно важны для стран с протяжёнными границами, общими реками и схожими проблемами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91150" y="520850"/>
            <a:ext cx="86046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современного устройства стран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374830" y="3958675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провели границы административно, часто не учитывая народы, языки и пути сезонных кочёвок.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74830" y="3401125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72138" y="3958675"/>
            <a:ext cx="30342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страны продолжают укреплять управление, развивать дороги и экономику, одновременно стараясь учитывать разнообразие населения и старые пограничные споры.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72137" y="3401125"/>
            <a:ext cx="3034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052867" y="2088491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государства региона получили возможность строить собственные правительства, школы и хозяйство, но стартовые условия были очень разными.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052867" y="1530941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стран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городов растёт быстро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на основе демографических оценок ООН и национальных статистических служб, 2000–2024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и высокая рождаемость поддерживают постоянный приток жителей в города, особенно в столицы и промышленные центры.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ускоряется быстрее, чем развитие инфраструктуры, поэтому возрастает нагрузка на воду, транспорт и жильё.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музыка и повседневная жизнь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ритм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Барабаны, пение и танцы часто сопровождают праздники и семейные события. Музыка помогает людям передавать историю, настроение и общую память общины.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традиции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Сказания, пословицы и рассказы старших остаются важной частью культуры. Через них дети узнают о предках, обычаях и правилах жизни в своей общине.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общение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нередко связаны с урожаем, религиозными датами и важными событиями семьи. Во время таких встреч люди готовят угощения, поют и навещают родственников.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повседневности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широко встречаются каши из проса и сорго, маниок, рыба и блюда с арахисовым соусом. Пища обычно зависит от местного климата и урожая.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 и узоры помогают выразить принадлежность к народу или местности. Повседневный уклад отражает сочетание традиций, климата и условий сельской или городской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региона важно сохранять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климат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бассейна Конго поглощают углекислый газ и помогают смягчать климат. Их сохранение важно не только для региона, но и для всей планеты.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жизнь людей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питьевую воду, рыбу и пути сообщения между городами и деревнями. Если реки загрязняются или мелеют, людям становится труднее жить и работать.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парки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служат пастбищами для скота, а национальные парки защищают редких животных и растения. Это помогает сохранить природное разнообразие и развивать экологический туризм.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региона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поддерживает сельское хозяйство, здоровье людей и устойчивое развитие. Чем бережнее используют ресурсы, тем больше возможностей остаётся у следующих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странах Судана и Центральной Африки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Суданская зона и Центральная Африка — это регион контрастов: жаркий климат, крупные реки, богатые ресурсы и очень разное население. Его будущее зависит от мира, образования и разумного использования природы.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2026-06-02T15:21:33Z</dcterms:created>
  <dcterms:modified xsi:type="dcterms:W3CDTF">2026-06-02T15:21:33Z</dcterms:modified>
</cp:coreProperties>
</file>