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1392" y="1143029"/>
            <a:ext cx="7453198" cy="21323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числовых последовательностей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свойства числовых последовательностей на понятных примерах.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022350" y="3930651"/>
            <a:ext cx="2247900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числа выстраиваются в 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Последовательности помогают увидеть порядок в числах: как они растут, повторяются и меняются по правилу.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показывает место члена в последовательности: сначала идут первые элементы, затем n-й по порядку.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
</a:t>
            </a:r>
            <a:endParaRPr lang="en-US" sz="115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номер члена, а не его значение.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способа задания последовательности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2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сразу позволяет найти любой член последовательности, если известен его номер. Это удобно, когда правило изменения записано коротко и точно.
</a:t>
            </a:r>
            <a:endParaRPr lang="en-US" sz="78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
</a:t>
            </a:r>
            <a:pPr algn="l" indent="0" marL="0">
              <a:lnSpc>
                <a:spcPct val="100000"/>
              </a:lnSpc>
              <a:buNone/>
            </a:pPr>
            <a:r>
              <a:rPr lang="en-US" sz="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несколько первых членов и помогает заметить закономерность. По ней удобно сравнивать соседние значения и проверять, как меняется ряд.
</a:t>
            </a:r>
            <a:endParaRPr lang="en-US" sz="752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
</a:t>
            </a:r>
            <a:pPr algn="l" indent="0" marL="0">
              <a:lnSpc>
                <a:spcPct val="100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Рекуррентное задание описывает следующий член через предыдущий. Такой способ особенно полезен, когда каждый новый элемент зависит от уже найденного.
</a:t>
            </a:r>
            <a:endParaRPr lang="en-US" sz="765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Словесное правило записывает последовательность обычными словами. Оно понятно без специальных символов, если изменение повторяется одинаково на каждом шаге.
</a:t>
            </a:r>
            <a:endParaRPr lang="en-US" sz="73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941819"/>
            <a:ext cx="4392940" cy="1053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и убывание на примерах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соседним членам легко заметить, возрастает ли последовательность или нет.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каждый следующий член больше предыдущего, последовательность возрастает; если после роста появляется уменьшение, свойство нарушается.
</a:t>
            </a:r>
            <a:endParaRPr lang="en-US" sz="989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Строгие и нестрогие свойства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возрастание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 возрастающая последовательность требует, чтобы каждый следующий член был больше предыдущего. Равные значения здесь уже недопустимы, даже если остальные члены растут.
</a:t>
            </a:r>
            <a:endParaRPr lang="en-US" sz="1326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Невозрастание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Невозрастающая последовательность позволяет равенство, но не допускает увеличения. Это значит, что значения могут оставаться прежними или уменьшаться, но не расти.
</a:t>
            </a:r>
            <a:endParaRPr lang="en-US" sz="1384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Строгое убывание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Строго убывающая последовательность устроена наоборот: каждый следующий член меньше предыдущего. Любое равенство в таком ряду сразу нарушает условие.
</a:t>
            </a:r>
            <a:endParaRPr lang="en-US" sz="1384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2, 2, 2, 3 не является строго возрастающей, потому что есть равные члены. Но она не убывает, так как значения не уменьшаются.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пример роста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есть, но он разный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1, 1, 2, 3, 5, 8 показывает рост неравномерно: каждый новый член обычно больше предыдущего, но прибавка меняется.
</a:t>
            </a:r>
            <a:endParaRPr lang="en-US" sz="1308" dirty="0"/>
          </a:p>
        </p:txBody>
      </p:sp>
      <p:sp>
        <p:nvSpPr>
          <p:cNvPr id="11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соседние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соседних членов помогает увидеть общий тренд. Даже без одинаковой разности можно понять, что ряд в целом движется вверх.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прогрессией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примеры учат не путать рост с постоянным шагом. Последовательность может увеличиваться, хотя разница между членами каждый раз другая.
</a:t>
            </a:r>
            <a:endParaRPr lang="en-US" sz="1308" dirty="0"/>
          </a:p>
        </p:txBody>
      </p:sp>
      <p:sp>
        <p:nvSpPr>
          <p:cNvPr id="13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проверки полезно сравнивать a_{n+1} и a_n. Если следующий член чаще больше предыдущего, последовательность ведёт себя как возрастающая.
</a:t>
            </a:r>
            <a:endParaRPr lang="en-US" sz="13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509021"/>
            <a:ext cx="4714800" cy="11301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сверху и снизу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удобно проверять по верхней и нижней границе: это числа, за которые члены не выходят.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назвать числа, которые всегда больше всех членов и меньше всех членов, последовательность ограничена. По первым членам это лишь предположение.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темы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Периодичность: повторяющийся рисунок
</a:t>
            </a:r>
            <a:endParaRPr lang="en-US" sz="295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помогает предсказывать следующую часть ряда: достаточно знать длину повторяющегося фрагмента.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повторяются через два шага, значит период равен 2. Такой рисунок будет продолжаться, пока правило не изменится.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 1, 2, 1, 2, 1, 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несколько членов часто сразу показывают, повторяется ли рисунок или значения меняются по правилам.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темы
</a:t>
            </a:r>
            <a:endParaRPr lang="en-US" sz="1126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4–5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членов обычно достаточно, чтобы заметить чётность или чередование.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из 1, 4, 7, 10, … выделяют 1, 7, 13, …; также можно брать члены по чётным или нечётным номерам.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выделяют подпоследовательность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операции и их эффект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операций удобно видеть по первым членам и формуле общего члена.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Операции над последовательностями часто меняют значения, но не обязательно нарушают порядок возрастания.
</a:t>
            </a:r>
            <a:endParaRPr lang="en-US" sz="104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действий с последовательностями.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321816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прогрессия: основные формулы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Арифметическая прогрессия описывает равномерное изменение: каждый следующий член отличается от предыдущего на одно и то же число.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 позволяет быстро находить любой член и сумму первых членов прогрессии.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определению арифметической прогрессии.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геометрической прогрессии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прогрессия удобна для описания многократного умножения: каждый член получается из предыдущего умножением на один и тот же множитель.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q &gt; 1 значения быстро увеличиваются; при 0 &lt; q &lt; 1 последовательность убывает.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2, 6, 18, 54.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первой задаче важен один шаг изменения: если он постоянный, продолжить последовательность можно без догадок.
</a:t>
            </a:r>
            <a:pPr algn="l" indent="0" marL="0">
              <a:lnSpc>
                <a:spcPct val="100000"/>
              </a:lnSpc>
              <a:buNone/>
            </a:pPr>
            <a:r>
              <a:rPr lang="en-US" sz="4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последовательности 4, 7, 10, 13, …
</a:t>
            </a:r>
            <a:endParaRPr lang="en-US" sz="1071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следующим членом ряда после прибавления трёх.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задаче нужно отличить равные, повторяющиеся и чередующиеся члены — это разные свойства последовательностей.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последовательностям из задания 4–6.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является периодом последовательности 2, 5, 2, 5, …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основные свойства последовательности по её правилу или первым членам.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анализа последовательности
</a:t>
            </a:r>
            <a:endParaRPr lang="en-US" sz="2467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третьей задаче полезно сразу подставить несколько значений в формулу и сравнить их, чтобы увидеть характер изменения.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из заданий 7–9.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задаёт геометрическую прогрессию для a_n = 2^n.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и свойств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удобно свести вместе вид последовательности и её основные свойства, чтобы быстро сравнить разные примеры.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одной таблице помогает быстро отличить периодические последовательности от прогрессий.
</a:t>
            </a:r>
            <a:endParaRPr lang="en-US" sz="104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примерам из урока.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последовательности легче понимать, если смотреть на порядок членов, правило задания и ключевые свойства. Если научиться проверять разность, период и тип прогрессии, задачи решаются гораздо быстрее и увереннее.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2026-07-25T09:31:32Z</dcterms:created>
  <dcterms:modified xsi:type="dcterms:W3CDTF">2026-07-25T09:31:32Z</dcterms:modified>
</cp:coreProperties>
</file>