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«Сентябрь» Виталия Бианки: осень в лесу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осени лес меняется: погода, растения, птицы и звери подсказывают перемены.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Бианки — писатель, который учил наблюдать природу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Виталий Валентинович Бианки (1894–1959) — русский писатель о природе. Он много путешествовал по России и собирал наблюдения за птицами, животными и растениями. Его книги — «Лесная газета», «Кто чем поёт?», «Как муравьишка домой спешил» — показывают живую связь всего вокруг.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«Сентябрь» в книге «Лесная газета»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«Сентябрь» входит в цикл «Лесная газета», где каждый месяц раскрывается как часть природного календаря. Текст опирается на наблюдения, приметы и факты из жизни леса.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фрагменты подсказывают, что именно смотреть: изменения в небе, на деревьях и в поведении животных. Это помогает шестикласснику «узнавать» осень по её признакам.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описание у Бианки не мешает пониманию: образность делает приметы заметнее, а точность — надежнее. Так чтение превращается в шаг к собственным наблюдениям.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стало прохладнее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встретить тёплые дни, но утром воздух уже заметно меняется. Тянет прохладой, а туман иногда стелется по тропинке. На первых взгляд осень только «намекает» — и всё же чувствуется её начало.
</a:t>
            </a:r>
            <a:endParaRPr lang="en-US" sz="926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в кронах и первые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постепенно желтеют, и в лесу появляется золотисто-зелёный оттенок. Трава теряет яркую сочность, а в траве под ногами иногда уже шуршат первые опавшие листья. В небе чаще слышны и видны стайки птиц.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осень в лесу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26060" y="3117266"/>
            <a:ext cx="347737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признаки сентября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световой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постепенно становится короче: солнце ниже, а прогрев земли слабее. Поэтому на прогулках раньше чувствуешь прохладу и тянет подольше находиться в тёплых местах.
</a:t>
            </a:r>
            <a:endParaRPr lang="en-US" sz="927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Туманы и утренняя сырость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часто держится туман или влажная дымка. Она делает контуры деревьев мягче и подсказывает: осенний режим в природе уже включился, даже если днём ещё не совсем холодно.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то проясняется, то снова накрывает облаками. Такие колебания заметны по ветру и влажности: лес «то дышит» теплом, то встречает осеннюю сырость.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росы и первые дожди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Росы появляются чаще, а после них земля дольше остаётся влажной. Иногда начинаются первые осенние дожди, и животным, и растениям приходится «перестраиваться».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течение сентября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снижения температуры и сокращения дня увеличивается заметность осенних признаков: туманов, желтизны, первых опавших листьев.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один смысл: погода задаёт темп сезонного перехода, а лес отвечает на неё изменениями у растений, птиц и зверей.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схема: условные индексы по этапам (начало/середина/конец сентября); точные измерения в тексте не указаны.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перед отлётом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у Бианки особенно заметны перелётные птицы: ласточки, журавли, скворцы собираются в стаи. Они держатся вместе дольше и ведут себя собраннее, чем в разгар лета.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и уменьшение корма становятся для птиц сигналом: пищи становится меньше, поэтому подготовка к пути ускоряется. Перелёт начинается не «вдруг», а как ответ на изменения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о птицах, легко понять мысль автора: многие пернатые замечают смену сезона раньше человека. Их поведение служит живым «указателем» наступающей осени.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меняют поведение осенью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в природе (логика изменений, как в тексте и наблюдениях)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звери готовятся к холодам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Белка: запасы впрок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собирают и прячут орехи, грибы и семена. Так они уменьшают риск остаться без еды, когда корма становится меньше. Запасы помогают пережить холодный период.
</a:t>
            </a:r>
            <a:endParaRPr lang="en-US" sz="99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Ёж: тёплое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ищет место, где теплее и спокойнее. Подходящее укрытие защищает от сырости и ветра. Поэтому к осени его поиск становится особенно важным.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питания и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изменением условий меняется и образ жизни зверей: активность распределяется иначе, а поиск пищи становится внимательнее. Осень в лесу требует экономить силы и быстрее находить еду.
</a:t>
            </a:r>
            <a:endParaRPr lang="en-US" sz="924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шерсть у некоторых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зверей к осени заметно меняется шерсть: она становится более густой. Это помогает сохранять тепло в прохладном воздухе и выдерживать долгие влажные утра.
</a:t>
            </a:r>
            <a:endParaRPr lang="en-US" sz="9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61630"/>
            <a:ext cx="3563700" cy="1420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Сентябрьские приметы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осени лучше всего видны вместе: каждый из них — отдельный «сигнал», а вместе они подтверждают смену сезона.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признаков (погода, растения и животные) показывает, что осень наступает не по одному событию, а как последовательная смена условий в лесу.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наблюдений и описаний в тексте В. Бианки «Сентябрь» (цикл «Лесная газета»).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растениями в сентябре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у растений завершается активный рост: питательные вещества уходят в корни, а побеги перестают тянуться вверх. Это хорошо видно по замедлению зелёного прироста.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деревьев и кустарников начинают желтеть и опадать, а травы теряют сочность. Живые ткани экономят влагу и готовятся к более прохладным ночам.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 становятся заметнее: созревание — главный способ пережить осень. Для леса это важно, потому что семена и ягоды становятся кормом для птиц и зверей.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Подберёзовики после прохладных утр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тёплому дню смениться прохладной сыростью — и в лесной тени появляются подберёзовики. Их легко представить на картинке: мягкая почва, светлые поляны и круги в траве, где прячется гриб.
</a:t>
            </a:r>
            <a:endParaRPr lang="en-US" sz="82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и солнечные пятна на подстилке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держатся ближе к опушкам и в местах с подстилкой, где земля не пересыхает. Их яркий цвет словно подсвечивает всё вокруг: под ногами шуршит листва, а рядом растут молодые кустики.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и шиповник: красные гроздья для лесных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ягоды рябины и кусты шиповника особенно заметны, когда день уже не греет по-летнему. Эти плоды созревают в начале осени, поэтому становятся важным кормом и ориентиром наступающих перемен.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Дары ранней осени: грибы и ягоды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конец сентября: сравнение признаков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месяца температуры ниже, день короче, заметнее туманы и листопад. В небе птиц становится меньше, потому что перелёт усиливается.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данных видно: чем прохладнее и короче день, тем ярче проявляются осенние изменения. Поведение птиц подстраивается под условия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признаков по произведению В. Бианки и наблюдениям в начале/конце сентября (точные числа не приводятся в тексте).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Бианки: точность и образность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соединяет простые слова с точными наблюдениями: читатель понимает, что именно меняется в природе, а не только «ощущает осень».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возникают образы тихого леса, холодных рос, шороха листьев и тревожных птичьих стай. Эти картины помогают почувствовать ритм перехода сезона.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работает сразу в двух направлениях: показывает научно понятные признаки осени и передаёт настроение природы. В результате приметы легко запоминаются.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текст «Сентября»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в произведении отражает природную систему: от погодных признаков к жизни растений, птиц и зверей.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 В. Бианки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результаты чтения и главную мысль: внимательное восприятие помогает понимать окружающий 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текста — научить связывать то, что видишь вокруг, с понятными причинами в природе, а затем переносить это умение в повседневные наблюдения.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произведения «Сентябрь» и методических акцентов при чтении.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жизнью шестиклассника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Прохладные утра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тёплых дней чаще ощущается свежесть с утра. Можно отметить, как меняется воздух и насколько раньше хочется закрыть окно или накинуть куртку.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жёлтые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или в школьном парке появляются отдельные желтеющие деревья и осыпавшиеся листья. Это наглядный сигнал, что сезон переходит в новую фазу.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по утрам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отдельные дни воздух становится молочным и влажным. Наблюдение помогает понять, почему в лесу заметны «тишина» и особая неподвижность.
</a:t>
            </a:r>
            <a:endParaRPr lang="en-US" sz="1015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урожая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ещё много зелени, а в начале осени уже видны плоды и готовность к зиме. Прогулки помогают сопоставить текст с тем, что происходит рядом.
</a:t>
            </a:r>
            <a:endParaRPr lang="en-US" sz="1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единый природный мир: изменения идут сразу в нескольких «группах» — у растений, животных и в погоде.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взаимосвязаны: когда меняется погода, меняется и жизнь лесных обитателей. Поэтому наблюдения становятся целостной картиной осени.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тем по описанию содержания произведения «Сентябрь» (точные проценты не приводятся в тексте).
</a:t>
            </a:r>
            <a:endParaRPr lang="en-US" sz="7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Бианки остаётся важным сегодня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Бианки помогает замечать красоту обычных изменений: туман, листопад, созревание плодов. Эти детали выглядят привычно, но при внимательном взгляде становятся выразительными.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учат бережному отношению к живому миру. Когда понимаешь, как связаны погода и поведение животных, меньше хочется вредить природе ради «развлечения».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«Сентябрь» актуален, потому что опирается на наблюдения и объясняет их на понятных примерах. Интерес к природе не устаревает, даже когда меняются учебники и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сентябрь как начало осени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«Сентябрь» Виталия Бианки показывает начало осени через погоду, растения, птиц и зверей. Главная мысль: природа меняется по своим законам, а внимательный человек это замечает и понимает.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2026-05-15T04:43:47Z</dcterms:created>
  <dcterms:modified xsi:type="dcterms:W3CDTF">2026-05-15T04:43:47Z</dcterms:modified>
</cp:coreProperties>
</file>