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606" y="2381250"/>
            <a:ext cx="3304988" cy="255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ТВ, привычках и времени на английском языке.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TV do you watch? — тема урока английского языка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подходит для урока английского языка в 9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близка школьникам: она связана с их повседневной жизнью, распорядком дня и любимыми передачами. На ней удобно тренировать Present Simple, наречия частотности, вопросы о привычках и короткий устный ответ по-английски.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TV habits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0044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делаем с ТВ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запомнить сочетания watch TV, turn on the TV и a TV show. Они помогают быстро описать обычное действие и начать простой ответ без лишних пауз.
</a:t>
            </a:r>
            <a:endParaRPr lang="en-US" sz="1254" dirty="0"/>
          </a:p>
        </p:txBody>
      </p:sp>
      <p:sp>
        <p:nvSpPr>
          <p:cNvPr id="11" name="Text 3"/>
          <p:cNvSpPr txBox="1"/>
          <p:nvPr/>
        </p:nvSpPr>
        <p:spPr>
          <a:xfrm>
            <a:off x="2178422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темы особенно важны a news programme, a cartoon, a series, a documentary, a game show и a sports channel. Эти слова помогают точно назвать то, что человек любит смотреть.
</a:t>
            </a:r>
            <a:endParaRPr lang="en-US" sz="1254" dirty="0"/>
          </a:p>
        </p:txBody>
      </p:sp>
      <p:sp>
        <p:nvSpPr>
          <p:cNvPr id="12" name="Text 4"/>
          <p:cNvSpPr txBox="1"/>
          <p:nvPr/>
        </p:nvSpPr>
        <p:spPr>
          <a:xfrm>
            <a:off x="3816855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распорядок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every day, on weekdays, at weekends, in the evening, after school и for an hour помогают сказать, когда именно происходит просмотр и как он вписывается в день.
</a:t>
            </a:r>
            <a:endParaRPr lang="en-US" sz="1249" dirty="0"/>
          </a:p>
        </p:txBody>
      </p:sp>
      <p:sp>
        <p:nvSpPr>
          <p:cNvPr id="13" name="Text 5"/>
          <p:cNvSpPr txBox="1"/>
          <p:nvPr/>
        </p:nvSpPr>
        <p:spPr>
          <a:xfrm>
            <a:off x="5455455" y="2064706"/>
            <a:ext cx="1510037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often, usually, sometimes, rarely и never делают ответ естественным и помогают показать привычку без длинного объяснения. Они особенно полезны в вопросах о частоте просмотра.
</a:t>
            </a:r>
            <a:endParaRPr lang="en-US" sz="1154" dirty="0"/>
          </a:p>
        </p:txBody>
      </p:sp>
      <p:sp>
        <p:nvSpPr>
          <p:cNvPr id="14" name="Text 6"/>
          <p:cNvSpPr txBox="1"/>
          <p:nvPr/>
        </p:nvSpPr>
        <p:spPr>
          <a:xfrm>
            <a:off x="7093984" y="2062511"/>
            <a:ext cx="1510112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screen time, free time и daily routine связывают тему ТВ с жизнью ученика. С их помощью легко сравнивать просмотр телевизора с уроками, спортом и отдыхом.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частоту, но и сдвиг в сторону других экранных привычек, поэтому ежедневный просмотр уже не у всех является основным.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 урока английского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подростки смотрят ТВ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ТВ смотрят регулярно, но не каждый день; заметная часть учеников выбирает другие источники видео.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чаще всего включают телевизор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включают телевизор после школы, когда хочется немного отдохнуть и переключиться. В это время просмотр чаще всего становится короткой паузой перед домашними заданиями.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ужином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просмотр нередко происходит during dinner или сразу после него. В такие моменты телевизор становится частью общего разговора и помогает проводить время вместе.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evening телевизор смотрят чаще всего, потому что уже завершены уроки и дела по дому. Это самое удобное время для новостей, сериала или передачи всей семьёй.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выходным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weekends просмотр может длиться дольше, потому что больше свободного времени. Тогда ученики чаще выбирают любимые программы и смотрят их без 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просмотр ТВ влияет на баланс между учёбой, отдыхом и сном в обычный школьный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 занимает заметное место среди занятий, но при лишнем времени может вытеснять уроки, движение и сон.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и другие занятия школьника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обсуждения режима дня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89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9162" y="1245345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смотрят телевизор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помогает отдохнуть и переключиться после учёбы. Многие выбирают его просто чтобы расслабиться, посмотреть что-то лёгкое и провести свободное время без напряжения.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телевизор часто становится частью спокойного вечера. Он создаёт привычный фон, помогает замедлиться после активного дня и почувствовать, что работа уже закончилась.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 семьёй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смотрят ТВ вместе с близкими, чтобы провести время в одной комнате и обсудить увиденное. Это особенно удобно, когда вся семья дома вечером.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помогает stay informed и узнавать новости, которые важны для школы, города и мира. Для этого подходят новости, короткие обзоры и познавательные программы.
</a:t>
            </a:r>
            <a:endParaRPr lang="en-US" sz="1179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передачи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включают ТВ ради сериала, спортивного матча или интересного шоу. В таком случае просмотр становится не случайным, а связанным с конкретным интересом.
</a:t>
            </a:r>
            <a:endParaRPr lang="en-US" sz="11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на диаграмме показывают, что выбор зависит от возраста, интересов и ситуации: дома, после школы или во время семейного просмотра.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 урока английского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программы смотрят чаще всего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Сериалы и развлекательные шоу выглядят наиболее популярными, а новости и документальные фильмы выбирают реже, но осознанно.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ответа о своих привычках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 когда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простой модели: I watch TV for about an hour a day. Затем добавьте время просмотра: after school, in the evening или at weekends. Так ответ сразу становится понятным.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 любите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назвать любимую передачу, используйте фразы My favourite programme is… или I am interested in… Они помогают показать личный вкус и сделать ответ более живым.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 выбираете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хотите сравнить ТВ с другими занятиями, скажите I prefer watching films to watching news. Такая конструкция удобна для короткого мнения и не требует сложных слов.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вы смотрите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usually watch TV… I rarely watch TV on weekdays и I do not watch TV every day помогают точно описать привычку и показать частоту без длинного объяснения.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умеренного просмотра ТВ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помогает слышать живую английскую речь и расширять словарный запас. Даже короткий просмотр даёт примеры произношения, интонации и простых фраз, которые легко запомнить.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Новости, documentaries и historical series помогают узнавать факты и обсуждать темы, которые встречаются в школе. Такой просмотр полезен, если у него есть понятная цель.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контент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Educational programmes и language-rich shows делают обучение менее скучным. Они помогают увидеть, что английский нужен не только на уроке, но и в реальной жизни.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становится действительно полезным, когда он ограничен по времени и не мешает отдыху, домашним заданиям и сну. Умеренность делает ТВ частью разумного распорядка дня.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27" y="1324625"/>
            <a:ext cx="3327595" cy="330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слишком долгого просмотра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 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телевизор работает слишком долго, глаза и мозг устают. Ребёнку становится труднее сосредоточиться на уроках, читать задание до конца и быстро переключаться на другие дела.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режима дня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просмотр часто затягивает вечер и переносит время сна. Из-за этого школьник позже ложится, утром чувствует сонливость и начинает день менее активно.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полезных занятий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screen time может вытеснять спорт, чтение и общение с друзьями и семьёй. В результате свободное время проходит пассивно, хотя его можно использовать более разнообразно.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Фоновый шум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телевизор включён просто «для фона», внимание рассеивается. Человек хуже запоминает информацию, чаще отвлекается и уже не следит за тем, что действительно смотрит.
</a:t>
            </a:r>
            <a:endParaRPr lang="en-US" sz="10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школьника с телевизором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обычный вечер дома и выбор между просмотром без контроля и просмотром с лимитом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ТВ влияет на сон и режим дня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отход ко сну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телевизор перед сном, время засыпания часто сдвигается. Ребёнок ложится позже обычного и утром может чувствовать себя невыспавшимся и раздражённым.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экран бодрит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экрана и динамичные сюжеты мешают расслабиться. После эмоциональной передачи или фильма организму сложнее быстро перейти в спокойное состояние, нужное для сна.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времени на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просмотр сокращает сон и оставляет меньше сил на следующий день. Утром становится труднее встать вовремя, а на уроках падает концентрация.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удобно использовать слова sleep schedule, bedtime, tired, sleepy, restless и late night. Они помогают точно описывать, как экран влияет на вечерний распорядок.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просмотр помогает следить за сюжетом и замечать новые слова, особенно если потом обсудить передачу с кем-то из семьи или одноклассников.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обсуждения привычек просмотра ТВ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Активный, семейный и фоновый просмотр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показатели у активного просмотра, а фоновый формат даёт больше отвлечений и меньше пользы для понимания и запоминания.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телепрограмм и их особенности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жанров помогает видеть связь между содержанием программы и языком, который в ней обычно звучит.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используют разный язык: новости — более официальный, а мультфильмы и ситкомы — проще и ближе к повседневной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жанров телепрограмм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интервью о просмотре ТВ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11" y="2180525"/>
            <a:ext cx="137223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 как часто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TV do you watch? Do you watch TV every day? These вопросы помогают быстро узнать, сколько времени человек обычно проводит перед экраном.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278364" y="2180525"/>
            <a:ext cx="137223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programmes do you like? What is your favourite channel? Такие вопросы дают возможность назвать жанры, передачи и каналы, которые действительно интересны ученику.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71150" y="2180525"/>
            <a:ext cx="1372241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просмотра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time do you usually watch TV? When do you watch TV: after school, in the evening or at weekends? Ответы показывают, как ТВ вписывается в распорядок дня.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263928" y="2180525"/>
            <a:ext cx="1372241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или один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watch alone or with your family? Этот вопрос помогает обсудить, является ли просмотр личной привычкой или семейной традицией.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56636" y="2180525"/>
            <a:ext cx="137231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is better for you: TV, YouTube or streaming? Такой вопрос сравнивает разные способы отдыха и учит выражать предпочтение на английском языке.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чаще остаётся частью семейного вечера, а личные устройства удобнее для коротких пауз, игр и выбора контента по желанию.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предпочтений подростков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Телевизор, смартфон и компьютер: что выбирают подростки
</a:t>
            </a:r>
            <a:endParaRPr lang="en-US" sz="1851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и стриминг лидируют, но телевидение сохраняет заметную роль там, где важны совместный просмотр и новости.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ответ на английском о своей привычке
</a:t>
            </a:r>
            <a:endParaRPr lang="en-US" sz="2565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короткого монолога о просмотре ТВ и личных предпочтениях.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7199" y="509171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1996" y="509171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для разговора по теме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частота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важно назвать, сколько часов или минут занимает просмотр, а также как часто он происходит. Это помогает использовать Present Simple и наречия частотности точно и естественно.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и жанры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назвать любимые передачи, каналы или жанры и кратко объяснить выбор. Такие ответы делают речь конкретной и показывают, что тема связана с личным опытом.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ТВ нередко связан с семейными вечерами, обсуждением новостей и общими впечатлениями. Поэтому тема удобно подходит для короткого диалога в классе или дома.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дел и 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 — уметь совмещать развлечения, учёбу и сон. Телевизор сам по себе не вреден, если его место в распорядке дня продумано и ограничено.
</a:t>
            </a:r>
            <a:endParaRPr lang="en-US" sz="11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 телевизор помогает говорить о привычках просто и понятно: сколько смотреть, когда смотреть и что выбирать. Она учит строить связные ответы и лучше описывать повседневную жизнь.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 в жизни школьника и в английской речи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2026-05-31T11:02:58Z</dcterms:created>
  <dcterms:modified xsi:type="dcterms:W3CDTF">2026-05-31T11:02:58Z</dcterms:modified>
</cp:coreProperties>
</file>