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Неутомимое сердце: ключевые темы и значение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работу сердца, его роль и значение для здоровья подростков.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сердца началось в античные времена и продолжается сегодня. Учёные исследуют его строение и функции, чтобы понять, как сохранить здоровье этого важнейшего органа.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сердца сквозь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два предсердия и два желудочка, разделённые перегородками, обеспечивающими правильное направление кровотока.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сердца у подростков в среднем достигает 250–300 граммов, что соответствует их физиологическим особенностям и росту.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Внутреннюю поверхность сердца выстилает эндокард, обеспечивающий защиту и регулирование кровотока внутри камер.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— миокард, который отвечает за сокращения сердца, а наружный — эпикард, защищающий орган и обеспечивающий связь с окружающими тканями.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сердца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принимают кровь из вен и направляют её в желудочки, обеспечивая замкнутый круг кровообращения и доставку кислорода к органам.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совершает около 100 тысяч сокращений в сутки, перекачивая до 7 тонн крови, что поддерживает жизнедеятельность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сердца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сердечный ритм замедляется, отражая рост выносливости и развития сердечно-сосудистой системы.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пульса указывает на улучшение работы сердца и адаптацию организма к нагрузкам.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кардиологов, 2021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пульса с возрастом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не устаёт: энергетика миокарда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содержит многочисленные митохондрии, что обеспечивает постоянный и эффективный энергетический обмен для непрерывной работы.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скелетных мышц, миокард не накапливает молочную кислоту, благодаря аэробному типу обмена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позволяет сердцу выполнять сокращения без усталости в течение всей жизни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непрерывной работы разных типов мышц показывает уникальную выносливость миокарда.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самая выносливая мышца, способная функционировать без остановок всю жизнь.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различных мышц организма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сердечных сокращений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марафонского забега сердце спортсмена может достигать 180 ударов в минуту, поддерживая такой темп 2-3 часа подряд, чтобы обеспечить мышцы необходимым кислородом.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объём прокачиваемой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пике нагрузки объём крови, перекачиваемый сердцем, увеличивается до 30 литров в минуту, что значительно превышает обычные показатели в состоянии покоя.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сердце во время марафона
</a:t>
            </a:r>
            <a:endParaRPr lang="en-US" sz="27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укрепляют сердечную мышцу, увеличивая её силу и объём, что улучшает общую выносливость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способствует улучшению кровоснабжения органов и снижению частоты пульса в состоянии покоя.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подростков, занимающихся спортом, сердце работает более эффективно, позволяя легче переносить физические нагрузки.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сердце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синицы сокращается до 1000 раз в минуту, что обеспечивает высокую скорость метаболизма и быструю реакцию в полёте.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Крошечное сердце синицы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слона работает около 30 сокращений в минуту, что соответствует его массивному телу и медленному обмену веществ.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 слона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имеет сердце массой до 600 килограммов, способное качать огромные объёмы крови для снабжения гигантского тела.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сердце — у голубого кита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сердцах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изучению автоматии сердца
</a:t>
            </a:r>
            <a:endParaRPr lang="en-US" sz="2818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Карл Ландштейнер провёл эксперимент с изолированным сердцем лягушки, доказав способность сердца сокращаться самостоятельно без внешних нервных импульсов.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сокращения обеспечиваются клетками-пейсмекерами, расположенными в специальных зонах сердца, которые регулируют ритм сердца и поддерживают его непрерывную работу.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о автоматии сердца стали основой для создания искусственных кардиостимуляторов, которые помогают людям с нарушениями сердечного ритма поддерживать нормальную деятельность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калия, магния и кальция отрицательно сказывается на сердечном ритме, вызывая нарушение электропроводимости и повышая риск аритмий у подростков.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жирной и солёной пищи способствует развитию атеросклероза, что ведёт к снижению эластичности сосудов и увеличивает нагрузку на сердце.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сердца рекомендуется включать в рацион овощи, фрукты и продукты, богатые омега-3 жирными кислотами, которые улучшают состояние сосудистой системы.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способствует нормализации обменных процессов, поддерживает энергетический потенциал миокарда и снижает вероятность сердечно-сосудистых заболеваний в молодом возрасте.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для здоровья сердца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встречаются врождённые пороки сердца и нарушения ритма, проявляющиеся в учащённом сердцебиении, болях в груди и плохой переносимости физических нагрузок.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нагрузки при занятиях спортом могут провоцировать осложнения, поэтому подросткам с симптомами рекомендуется своевременное обследование и консультация кардиолога.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сердечные болезни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в малом и большом кругах
</a:t>
            </a:r>
            <a:endParaRPr lang="en-US" sz="25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движение крови через сердце и сосуды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сердца на другие органы и ткани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снабжает мозг кислородом и питательными веществами, что обеспечивает его нормальную работу и поддерживает когнитивные функции подростка.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получают от сердца необходимые вещества для энергии и восстановления, позволяя развиваться и работать с высокой интенсивностью при физической активности.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сердечной функции приводит к гипоксии тканей, ухудшению самочувствия, быстрой утомляемости и снижению учебной и физической продуктивности молодёжи.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актуальное состояние кардиологического здоровья молодёжи и подчёркивают необходимость профилактических мер в подростковом возрасте.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факторов риска у подростков требует регулярного мониторинга и внедрения программ укрепления сердечно-сосудистой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2021 год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здоровья сердца подростков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сердечную мышцу, улучшают кровообращение и повышают общую выносливость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не менее восьми часов способствует восстановлению клеток и нормализации обменных процессов в сердце.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микроэлементов поддерживает тонус сердечно-сосудистой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снижает нагрузку на сердце и уменьшает риск развития сердечных заболеваний в молодом возрасте.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здоровье сердца в подростковом возрасте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Кардиостимуляторы позволяют контролировать сердечный ритм и обеспечивают нормальную жизнедеятельность пациентов с аритмиями.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клапаны восстанавливают функции повреждённых частей сердца, улучшая качество жизни многих больных.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Портативные электрокардиографы дают возможность быстро диагностировать нарушения ритма и контролировать состояние сердца в домашних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медицины для сердца
</a:t>
            </a:r>
            <a:endParaRPr lang="en-US" sz="26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 Кёлер покоряет дальние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16-летняя Сара Кёлер проплыла 25 километров за 5 часов, демонстрируя выдающуюся выносливость сердца. Её пример вдохновляет сверстников заниматься спортом и заботиться о здоровье.
</a:t>
            </a:r>
            <a:endParaRPr lang="en-US" sz="100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операциями на сердце становятся активистами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Выздоровевшие после сердечных операций молодые люди активно участвуют в волонтёрской деятельности, пропагандируя здоровый образ жизни среди своих друзей и младших школьников.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Спортсмены-подростки преодолевают трудности на пути к победам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медицинских обследований подростки, занимающиеся спортом, доказывают, что правильный уход за сердцем помогает им достигать успешных результатов на соревнованиях и сохранять здоровье.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истории: подвиги выносливого сердца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Неутомимое сердце: практические выводы для подростков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требует заботы через спорт, питание и профилактику. Современная медицина и здоровый образ жизни помогут сохранить его силу и раскрыть потенциал на долгое время.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2026-05-08T02:12:59Z</dcterms:created>
  <dcterms:modified xsi:type="dcterms:W3CDTF">2026-05-08T02:12:59Z</dcterms:modified>
</cp:coreProperties>
</file>