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культура России конца XIX — начала XX века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расцвет искусства и национальной идентичности России.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переломной эпохи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 — время реформ и индустриализации, устраивающих основу для культурного возрождения и развития образованного общества в России.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Серебряного века: период и основные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1890–1917 годы характеризуются расцветом искусства, появлением новых направлений и активной творческой деятельностью выдающихся личностей.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Новаторство сочетается с уважением к национальным традициям, формируя уникальный художественный стиль и культурное самосознание.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 обществе растет интерес к философии и морали, акцент делается на глубокое осмысление смысла искусства 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направления: модерн и авангард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проникает в живопись, архитектуру и декоративно-прикладное искусство, создавая изысканные и органичные формы.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представляет радикальное обновление языка искусства, ставя под вопрос традиции и устои эстетики.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стремится к синтезу разных жанров и поиску выразительных форм, отражая духовные искания эпохи.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развиваются символизм, акмеизм и футуризм — направления, раскрывающие новые философские и художественные идеи.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 искусства» и формирование культурной среды
</a:t>
            </a:r>
            <a:endParaRPr lang="en-US" sz="2488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объединения "Мир искусства"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1898 году Александр Бенуа и Сергей Дягилев создали «Мир искусства», ставший центром интеграции живописи, театра и музыки. Их эстетика акцентировала изящество и тонкость художественного выражения.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выставки 1899–1906 годов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выставок в Санкт-Петербурге и Москве представила широкий спектр новых художественных течений и способствовала взаимному обмену идей среди творческой интеллигенции.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отечественный модерн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объединения сформировала культурный климат Серебряного века, поддержав развитие и популяризацию русского модерна на национальном и международном уровне.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ключевые авторы и новые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Антон Чехов продолжают традиции, раскрывая психологизм и глубину человеческой природы в своих произведениях.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формы — роман, рассказ, пьеса — обновляются, отражая философские поиски и нравственные вопросы эпохи.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 и Максим Горький акцентируют внимание на социальной тематике и внутреннем мире человека, расширяя жанровое разнообразие.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направления: символизм, акмеизм, футуризм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выделяется глубокой философской символикой и мистицизмом, представленным Блоком и Брюсовым.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выражают поиски индивидуальности, новые духовные и эстетические ориентиры эпохи.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с Маяковским и Хлебниковым внедряет радикальные эксперименты с языком и формой, бросая вызов устоям.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Акмеизм, возглавляемый Гумилёвым и Ахматовой, стремится к ясности и конкретности художественного образа.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основы направления и ведущие поэты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реакция на символизм, акцентируя точность, конкретность и ясность художественного языка.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Гумилёв, Анна Ахматова и Осип Мандельштам — главные представители, развивавшие тему человеческого опыта и культуры.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ценили видимый мир и стремились к гармоничному сочетанию традиций и современности в творчестве.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эксперименты и скандалы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футуристы отвергали устаревшие нормы, провозглашая радикальные обновления в искусстве и языке.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манифестов, например «Пощёчина общественному вкусу», шокировала общественность и привлекла внимание критиков.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выступления футуристов часто сопровождались скандалами, способствуя динамичному развитию молодежной культуры.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со звуком, ритмом и графикой стиха создавали новые формы поэтического выражения и прорыва.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ключевые представители и идеи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Блок, Андрей Белый и Валерий Брюсов представляли символизм как глубокое познание через скрытые смыслы.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расширили литературный язык, оказав существенное влияние на последующие направления в культуре.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«двуплановости» искусства раскрывала внутренний духовный мир с помощью сложных метафор и символов.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музыки: от классики к модерну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классики и новых тенденций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 рубежа веков сохраняет связь с классическими традициями, одновременно внедряя инновации. Композиторы стремятся объединить национальные мотивы с современными музыкальными формами, отражая дух эпохи и культурные преобразования.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музыкальной жизни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и Большой театры становятся главными площадками для оперных и балетных премьер. Здесь звучат произведения Чайковского, Рахманинова и Скрябина, привлекая публику высоким исполнительским мастерством и художественным разнообразием.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балет: мировое признание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Труппа «Русские сезоны»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Созданная Сергеем Дягилевым труппа представила русский балет в Париже, вызвав восторг критиков и зрителей. Премьеры сочетали традиции и эксперименты, расширяя границы сценического искусства и формируя новый художественный язык.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артисты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Фокин, Анна Павлова, Вацлав Нижинский и Матильда Кшесинская отличались не только техникой, но и выразительностью. Их талант и новаторство повысили международный авторитет русского балета и его влияние на мировую культуру.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Живопись: новые течения и имена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реализма к модерну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живопись того времени развивается от социального реализма передвижников к более экспериментальным стилям модерна, которые преобладают в объединении «Мир искусства». Этот переход отражает изменения эстетических взглядов.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русского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выставок, например «Салон Дягилева» в Париже 1906 года, дала возможность российским живописцам заявить о себе за границей, способствуя взаимному культурному обмену и росту авторитета русской школы.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художники и их вклад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Врубель и Валентин Серов известны своими глубокими психологическими портретами, а Константин Коровин и Николай Рерих привносили яркие колориты национальной темы и мистики, расширяя горизонты русского искусства.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слияние традиций и новаторства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конца XIX – начала XX века сочетает разнообразные стили, включая эклектику и модерн. Ведущие архитекторы применяют новые методы, создавая выразительные, но гармоничные здания.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Эклектика и модерн в архитектуре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элементом становится обращение к русским национальным мотивам. Особняки и общественные здания сохраняют связь с традициями, органично сочетая их с инновациями западноевропейской архитектуры.
</a:t>
            </a:r>
            <a:endParaRPr lang="en-US" sz="1096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в зодчестве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 городах превзошёл 40% к 1914 году, расширяя массовый доступ к образованию и возможностям научного прогресса.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достигли такого уровня грамотности к 1914 году, что это существенно повысило потенциал интеллектуального развития страны.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образовательные отчёты Российской империи
</a:t>
            </a:r>
            <a:endParaRPr lang="en-US" sz="11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достижения российской науки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Менделеев разработал периодическую таблицу элементов, систематизировав химические знания и заложив основу современной химии.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Николай Пирогов и Иван Павлов внесли фундаментальный вклад в хирургию и физиологию, развивая методы лечения и теории условных рефлексов.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Вернадский создал учение о биосфере и геохимии, показав влияние живых организмов на земные процессы.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Лебедев экспериментально подтвердил световое давление, открыв новые горизонты в физике и оптике.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объединения и художественные сообщества
</a:t>
            </a:r>
            <a:endParaRPr lang="en-US" sz="2538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символистов и мистиков, акцентирующих внимание на духовных и философских аспектах искусства, активно экспериментировала с формами и содержанием.
</a:t>
            </a:r>
            <a:endParaRPr lang="en-US" sz="1192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1907 — «Голубая роза»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художников и литераторов для продвижения эстетики модерна и интеграции различных искусств в рамках новой культурной среды.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1898 — «Мир искусства»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молодых художников и писателей, стремящихся к обновлению искусства и социальной ответственности творцов.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 — «Союз молодежи»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художников-авангардистов, сосредоточенное на развитии новых стилей и радикальных визуальных решений в живописи и графике.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— «Бубновый валет»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новаторство и общественное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художественный театр, основанный Станиславским и Немировичем-Данченко, ввёл акцент на психологическую правдивость и реализм в актёрской игре.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Мейерхольд экспериментировал с новыми формами режиссуры и сценографии, расширяя понятие театрального искусства и его социальной функции.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Комиссаржевская реформировала сцену, внося эмоциональную глубину и национальную специфику в постановки.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изменило культурный ландшафт России, провоцируя эмиграцию и трансформацию художественных практик.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революции, который стал поворотным моментом для множества деятелей культуры и определил дальнейшее развитие российских искусств и гуманитарных наук.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истории культуры России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Серебряного века для культурного наследия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стал эпохой творческого взлёта, объединив национальное наследие с модернистскими поиска-ми, что сформировало основу для развития русской культуры XX века и её мирового влияния.
</a:t>
            </a:r>
            <a:endParaRPr lang="en-US" sz="15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2026-05-11T06:14:23Z</dcterms:created>
  <dcterms:modified xsi:type="dcterms:W3CDTF">2026-05-11T06:14:23Z</dcterms:modified>
</cp:coreProperties>
</file>