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38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Толстой. «Детство». Главы из повести
</a:t>
            </a:r>
            <a:endParaRPr lang="en-US" sz="2738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Трогательная история о детстве, семье и первых уроках совести.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и повесть о детских годах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«Детство» открывает трилогию Толстого о взрослении. В ней писатель бережно передает мир ребенка: дом, близких людей, первые радости и тревоги. Это не просто рассказ о прошлом, а внимательный разговор о чувствах, которые остаются с человеком надолго.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— Николенька Иртеньев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Николенька наблюдателен и очень чутко замечает все, что происходит вокруг него. Даже обычные события он переживает глубоко и серьезно.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его мысли раскрываются радость, обида, страх, смущение и восхищение. Читатель видит не только поступки, но и живую душу мальчика.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постепенно учится понимать себя: почему он радуется, сердится, стыдится или тянется к добру. В этом и начинается его взросление.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как первый мир Николеньки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повести — это не только комнаты и сад, но и весь привычный порядок жизни. Здесь слышны голоса взрослых, шорох шагов, ожидание новостей. Для мальчика даже самый обычный день становится событием, потому что все вокруг наполнено чувствами и памятью.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комнат и детские тревоги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знакомом пространстве Николенька не всегда чувствует себя спокойно. Иногда дом кажется уютным, а иногда — полным непонятных ожиданий и страхов. Именно поэтому простые вещи: лестница, дверь, комната или сад — запоминаются ему особенно ярко.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быт XIX века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 уклад дворянской семьи без украшений и лишних слов. Важны порядок дня, разговоры взрослых, правила поведения и первые замечания ребенку. Через такие детали читатель лучше понимает, каким было детство в то время.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в котором начинается детство
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Николеньки — образ любви и нежности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для героя — самый близкий и дорогой человек. Ее ласка и забота создают в памяти мальчика светлый, почти незабываемый образ.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связана с теплом дома, спокойствием и ощущением защищенности. Рядом с ней мир кажется добрее и понятнее даже маленькому ребенку.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ее смерти воспоминание о матери становится особенно бережным и печальным. Оно хранится в душе героя как драгоценная память.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помогает понять одну из главных мыслей повести: самое сильное чувство часто связано с любовью, которую человек помнит всю жизнь.
</a:t>
            </a:r>
            <a:endParaRPr lang="en-US" sz="8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6551" y="2116111"/>
            <a:ext cx="886500" cy="7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6065" y="1488977"/>
            <a:ext cx="886500" cy="70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452" y="1942559"/>
            <a:ext cx="886500" cy="70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Отец, Карл Иваныч и взрослый мир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и решения взрослых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Николеньки связан с поездками, делами и строгим порядком. Через его образ виден мир, где нужно отвечать за поступки и соблюдать правила.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Иваныч и уроки жизни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учитель кажется и строгим, и смешным, и очень запоминающимся. Он приносит в детскую жизнь дисциплину, распорядок и ежедневные уроки.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разные характеры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в повести не похожи друг на друга. Именно это помогает увидеть, как по-разному в семье проявляются забота, требовательность и привычка к порядку.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которые нужно учиться понимать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у Толстого — это не только игры. Это еще и первые встречи с правилами, которые иногда кажутся странными, но учат уважать других.
</a:t>
            </a:r>
            <a:endParaRPr lang="en-US" sz="99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повести раскрывается внутренний мир героя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обычное событие превращается для Николеньки в личное открытие о себе и людях.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Эпизоды, которые особенно запоминаются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доме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начинается с привычных дел, уроков и разговоров. В этих спокойных сценах сразу видно, как внимательно Николенька замечает каждую мелочь.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разговоры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говорят о важных вещах, а мальчик прислушивается и пытается понять их. Так он впервые чувствует, что мир взрослых не всегда прост.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ожидание похвалы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игр Николенька радуется, соперничает и хочет быть замеченным. Для него даже похвала или замечание становятся очень значимыми.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Обида и размышление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неприятного разговора или строгого взгляда герой долго переживает случившееся. Именно такие минуты помогают ему становиться старше и мудрее.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который заботится незаметно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Наталья Савишна не любит говорить о себе и не ждет похвалы. Она просто делает свое дело: следит за домом, помогает людям, поддерживает порядок. В ее поведении чувствуется спокойная сила и настоящая верность семье.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Скромность, которая запоминается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особенно трогает именно своей простотой. Наталья Савишна не стремится казаться важной, но ее труд и доброта видны всем, кто рядом. Толстой показывает, что душевная красота часто бывает тихой и очень скромной.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без лишних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Наталью Савишну читатель понимает: доброта не всегда звучит громко. Иногда она проявляется в терпении, заботе и готовности помогать каждый день. Такой человек становится для ребенка примером настоящей человечности.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Наталья Савишна — тихая доброта без громких слов
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Трилогия помогает увидеть, как в душе героя постепенно рождается совесть и умение оценивать свои поступки.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Толстой, трилогия «Детство», «Отрочество», «Юность»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количестве глав трилогии Толстой показывает путь Николеньки от детских чувств к взрослению.
</a:t>
            </a:r>
            <a:endParaRPr lang="en-US" sz="1809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страхи и богатое воображение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Николенька боится темноты и неизвестности, потому что для ребенка даже тихая комната может казаться полной загадок. Толстой показывает этот страх очень правдиво и без насмешки.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 героя делает обычные звуки, тени и шорохи особенно значительными. Иногда от этого становится тревожно, а иногда даже немного смешно, когда мальчик сам пугает себя.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такие переживания видно: детские страхи не выдумка и не каприз. Это важная часть взросления, когда ребенок учится отличать реальную опасность от собственных догадок.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дружба и соперничество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Николеньки и его товарищей полны движения, азарта и желания быть первым. Но рядом с весельем появляются обиды, поэтому дружба в детстве сразу проверяется на прочность.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сценах ребенок учится не только побеждать, но и уступать, мириться, ждать своей очереди. Толстой показывает: общение со сверстниками помогает понять, как жить среди других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повести: простота и точность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пишет ясно и без лишних слов, поэтому даже сложные чувства Николеньки легко понять. Короткие фразы делают рассказ живым и близким читателю.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внимательно замечает жесты, взгляды, интонации и мелкие бытовые детали. Из них складывается яркая картина дома, семьи и повседневной жизни.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точные слова о чувствах героя: стыд, радость, тревога, нежность. Они помогают увидеть, как работает детское сердце и почему мальчик так остро переживает события.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языку повесть читается легко, а сцены запоминаются надолго. Кажется, будто события происходят прямо перед глазами и рассказываются самим ребенком.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28858"/>
            <a:ext cx="462878" cy="4114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52" y="3078750"/>
            <a:ext cx="462695" cy="4626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46054" y="1584846"/>
            <a:ext cx="350993" cy="4679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327" y="3289892"/>
            <a:ext cx="462724" cy="462724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повести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дом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повести — это не только место, где живут. Это пространство заботы, правил, привычек и первых уроков, которые формируют характер Николеньки.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матери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матери связан с теплом, лаской и светлой памятью. Для героя это самое дорогое чувство, которое остается с ним даже после утраты.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показывает, что детство быстро проходит, но навсегда остается в душе. Воспоминания о нем делают человека внимательнее к своей жизни и чувствам.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ошибки, стыд, страх и размышления помогают герою становиться взрослее. Через маленькие события он учится понимать себя и окружающих людей.
</a:t>
            </a:r>
            <a:endParaRPr lang="en-US" sz="12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Николеньки от впечатления к выводу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повести обычное событие превращается во внутреннее открытие героя.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называют автобиографической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узнаются черты личной жизни Толстого: дворянская усадьба, семейный уклад, детские наблюдения и ранние переживания, которые писатель хорошо помнил.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это не точный рассказ о биографии автора. Толстой превращает воспоминания в художественное произведение, где главное — смысл событий и чувства героя.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Николенька похож на реального мальчика, но остается литературным персонажем. Через него писатель показывает не только свою память, но и общий опыт детства.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детства в повести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как время открытий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 детство как пору, когда все вокруг удивляет и запоминается надолго. Радость, ошибка и обида здесь одинаково важны, потому что из них растет характер.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и настоящий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Николенька не старается быть идеальным. Он сомневается, радуется, стесняется и иногда ведет себя смешно. Поэтому читатель легко узнает в нем настоящего ребенка.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повесть Л. Н. Толстого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учит замечать, что чувствуют другие люди, и относиться к ним бережно. Иногда одно доброе слово важнее длинных нравоучений.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напоминает, что честный взгляд на себя помогает взрослеть. Если человек умеет признавать ошибки, ему легче стать добрее и смелее.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показывает: детство — это не только игры и забавы. Это еще и первые серьезные уроки, которые остаются в памяти на всю жизнь.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69" y="1512284"/>
            <a:ext cx="694913" cy="61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489" y="2126375"/>
            <a:ext cx="715800" cy="572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1201" y="1409453"/>
            <a:ext cx="617700" cy="6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35614" y="2308192"/>
            <a:ext cx="463275" cy="617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84158" y="1387020"/>
            <a:ext cx="694913" cy="617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для понимания повести
</a:t>
            </a:r>
            <a:endParaRPr lang="en-US" sz="2212" dirty="0"/>
          </a:p>
        </p:txBody>
      </p:sp>
      <p:sp>
        <p:nvSpPr>
          <p:cNvPr id="15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257250" y="270477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Воспоминания о детстве помогают герою снова переживать важные минуты. Именно память связывает отдельные эпизоды в единую историю взросления.
</a:t>
            </a:r>
            <a:endParaRPr lang="en-US" sz="907" dirty="0"/>
          </a:p>
        </p:txBody>
      </p:sp>
      <p:sp>
        <p:nvSpPr>
          <p:cNvPr id="17" name="Text 3"/>
          <p:cNvSpPr txBox="1"/>
          <p:nvPr/>
        </p:nvSpPr>
        <p:spPr>
          <a:xfrm>
            <a:off x="1983225" y="3408225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 повести формирует характер Николеньки. Отношения с близкими учат его любви, уважению, ответственности и внимательному отношению к людям.
</a:t>
            </a:r>
            <a:endParaRPr lang="en-US" sz="907" dirty="0"/>
          </a:p>
        </p:txBody>
      </p:sp>
      <p:sp>
        <p:nvSpPr>
          <p:cNvPr id="18" name="Text 4"/>
          <p:cNvSpPr txBox="1"/>
          <p:nvPr/>
        </p:nvSpPr>
        <p:spPr>
          <a:xfrm>
            <a:off x="3728850" y="2579501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Стыд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Стыд возникает у героя после слов и поступков, которые он не может оправдать. Это первый знак того, что в нем пробуждается совесть.
</a:t>
            </a:r>
            <a:endParaRPr lang="en-US" sz="907" dirty="0"/>
          </a:p>
        </p:txBody>
      </p:sp>
      <p:sp>
        <p:nvSpPr>
          <p:cNvPr id="19" name="Text 5"/>
          <p:cNvSpPr txBox="1"/>
          <p:nvPr/>
        </p:nvSpPr>
        <p:spPr>
          <a:xfrm>
            <a:off x="5436050" y="3617450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Николенька замечает детали, которые взрослые часто не видят. Его внимательный взгляд делает повесть точной, живой и особенно близкой читателю.
</a:t>
            </a:r>
            <a:endParaRPr lang="en-US" sz="907" dirty="0"/>
          </a:p>
        </p:txBody>
      </p:sp>
      <p:sp>
        <p:nvSpPr>
          <p:cNvPr id="20" name="Text 6"/>
          <p:cNvSpPr txBox="1"/>
          <p:nvPr/>
        </p:nvSpPr>
        <p:spPr>
          <a:xfrm>
            <a:off x="7200425" y="261532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детство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повести связан с уютом, тревогой и первыми впечатлениями. Через него Толстой показывает, как начинается внутренний мир ребенка.
</a:t>
            </a:r>
            <a:endParaRPr lang="en-US" sz="90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«Детство» — светлая книга о первых чувствах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Толстого помогает увидеть, что маленькие события могут быть очень важными. В них рождаются любовь, совесть, память и первые выводы о жизни.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2026-05-20T08:44:45Z</dcterms:created>
  <dcterms:modified xsi:type="dcterms:W3CDTF">2026-05-20T08:44:45Z</dcterms:modified>
</cp:coreProperties>
</file>