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8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координаты: как найти любую точку
</a:t>
            </a:r>
            <a:pPr algn="l" indent="0" marL="0">
              <a:lnSpc>
                <a:spcPct val="100000"/>
              </a:lnSpc>
              <a:buNone/>
            </a:pPr>
            <a:r>
              <a:rPr lang="en-US" sz="170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 долгота помогают найти любую точку на Земле точно.
</a:t>
            </a:r>
            <a:endParaRPr lang="en-US" sz="3038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нужны, чтобы точно указывать место на шарообразной Земле: без догадок, по углам и линиям сетки.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точку на Земле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Земли в деталях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как 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проходит посередине Земли и делит её на два полушария. Это главная линия, от которой отсчитывают широту. На карте она помогает сразу увидеть, где начинается север и где заканчивается юг.
</a:t>
            </a:r>
            <a:endParaRPr lang="en-US" sz="99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широты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идут строго вдоль экватора, словно кольца вокруг глобуса. Они не пересекаются и показывают положение точки по широте. Чем дальше от экватора, тем ближе линия к полюсу.
</a:t>
            </a:r>
            <a:endParaRPr lang="en-US" sz="1105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долготы
</a:t>
            </a:r>
            <a:pPr algn="l" indent="0" marL="0">
              <a:lnSpc>
                <a:spcPct val="100000"/>
              </a:lnSpc>
              <a:buNone/>
            </a:pPr>
            <a:r>
              <a:rPr lang="en-US" sz="35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Меридианы тянутся от Северного полюса к Южному, соединяя оба конца Земли. Они показывают долготу и пересекают параллели под прямым углом. Вместе линии образуют удобную сетку для чтения карты.
</a:t>
            </a:r>
            <a:endParaRPr lang="en-US" sz="100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максимальная широта на Земле.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географической широты в школьной географии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широты не выходит за эти пределы: за ними начинается другой полюс.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Долгота: восток и запад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меридиан — это отправная линия для долготы. Он проходит через Гринвич в Лондоне и делит Землю на Восточное и Западное полушария.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 показывает, насколько точка смещена к востоку или западу от нулевого меридиана. Значения отсчитывают от 0° до 180°, поэтому у каждой точки есть чёткое направление.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полушарий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E и W помогают сразу понять сторону света. Если перепутать их, точка окажется в другом полушарии, хотя число градусов может остаться тем же.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01" y="2013314"/>
            <a:ext cx="267098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9427" y="2013314"/>
            <a:ext cx="267098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8119" y="2013314"/>
            <a:ext cx="267098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Угловая мера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удобны потому, что координаты — это углы, а не расстояния. Так Землю можно делить на понятные части и сравнивать точки на карте и глобусе одинаково точно.
</a:t>
            </a:r>
            <a:endParaRPr lang="en-US" sz="1128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полный круг равен 360°, поэтому каждая линия на сетке имеет своё положение. Это делает систему координат логичной и удобной для измерений в навигации и географии.
</a:t>
            </a:r>
            <a:endParaRPr lang="en-US" sz="1154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привязка
</a:t>
            </a:r>
            <a:pPr algn="l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запись помогает точно назвать место без длинных описаний. Достаточно двух углов, чтобы найти нужную точку на поверхности Земли или в цифровой карте.
</a:t>
            </a:r>
            <a:endParaRPr lang="en-US" sz="1229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причины использовать градусы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45121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широта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широту, потому что она показывает положение по вертикали карты: севернее или южнее экватора. Затем записывают долготу, которая отвечает за восток и запад.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4690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нельзя менять местами. Если переставить числа, координаты начнут указывать на другую точку, хотя сами значения останутся теми же. Поэтому запись читают очень внимательно.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51643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сразу проговаривать полушария: север или юг, потом восток или запад. Такой способ помогает не запутаться и быстрее проверить, правильно ли записана точка.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записывать координаты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делятся на минуты и секунды. Такая запись нужна там, где важна очень высокая точность.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 и секунды уточняют положение внутри градуса, поэтому координаты становятся точнее.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запись географических координат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Градусы, минуты и секунды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координаты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запись короче и удобнее для экрана телефона или компьютера. Её легко вводить в GPS и цифровые карты, где важна быстрая обработка данных.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навигации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хорошо подходит для поиска маршрутов и обмена координатами. Его часто используют в навигационных сервисах, потому что он читается быстро и без лишних символов.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через дробь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запятой идет дробная часть градуса. Чем больше знаков, тем точнее положение точки, даже если в записи нет минут и секунд.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север или юг
</a:t>
            </a:r>
            <a:pPr algn="l" indent="0" marL="0">
              <a:lnSpc>
                <a:spcPct val="100000"/>
              </a:lnSpc>
              <a:buNone/>
            </a:pPr>
            <a:r>
              <a:rPr lang="en-US" sz="4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координаты 48°51′N, 2°21′E. Буква N показывает Северное полушарие, а E — Восточное. Сначала находят положение относительно экватора, затем — относительно нулевого меридиана. Так становится ясно, где искать точку на карте.
</a:t>
            </a:r>
            <a:endParaRPr lang="en-US" sz="1218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меняют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34°03′S, 18°25′E читается иначе: S указывает на Южное полушарие, а E — на Восточное. Даже при похожих числах знак меняет положение точки на карте, поэтому буквы нельзя пропускать или путать.
</a:t>
            </a:r>
            <a:endParaRPr lang="en-US" sz="1261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координаты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нужную точку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точки на карте начинается с двух координат: сначала север–юг, затем запад–восток.
</a:t>
            </a:r>
            <a:endParaRPr lang="en-US" sz="19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координат к точке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показывает, как из двух координат получить единственное место на карте или глобусе.
</a:t>
            </a:r>
            <a:endParaRPr lang="en-US" sz="19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889" y="2950171"/>
            <a:ext cx="7802561" cy="16763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точек на карте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670588"/>
            <a:ext cx="3672652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40°N, 74°W указывают на северо-восток США, где расположен Нью-Йорк. Здесь особенно важно не перепутать знак долготы: запад и восток меняют положение точки.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99800" y="1670588"/>
            <a:ext cx="3672650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51°30′N, 0°07′W относится к Лондону. Даже маленькая разница в минутах заметно сдвигает точку, поэтому при чтении нужно внимательно смотреть на точность записи.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30" y="2034466"/>
            <a:ext cx="340807" cy="4544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412" y="2034466"/>
            <a:ext cx="397608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293" y="2034466"/>
            <a:ext cx="454410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показывает положение к северу или югу от экватора, а долгота — к востоку или западу от Гринвича. Если их перепутать, точка окажется совсем в другом месте.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полушария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букв N, S, E, W запись становится неполной. Одни и те же числа без указания полушария могут означать разные точки, поэтому знак нельзя пропускать.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проверить разумность значения. Широта не бывает больше 90°, а долгота — больше 180°. Такая проверка сразу помогает заметить ошибку в записи.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913" y="2755985"/>
            <a:ext cx="7038175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географических координат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широты и долготы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координат помогают быстро отличить правильную запись от ошибки. Для широты и долготы есть строгие границы, которые удобно проверять сразу после 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значение выходит за пределы, запись неверна. Это самый простой способ самопроверки перед поиском точки на карте.
</a:t>
            </a:r>
            <a:endParaRPr lang="en-US" sz="12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нужны не только на уроке географии. Их используют люди, которым важно быстро и точно найти место в пути или работе.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нужны во многих повседневных ситуациях: от маршрута на карте до поиска места в море, в небе и в городе.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применения географических координат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координаты используются каждый день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точку по координатам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 чтение координат: знак, порядок и направление определяют правильный ответ.
</a:t>
            </a:r>
            <a:endParaRPr lang="en-US" sz="19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Мини-тест помогает проверить, умеешь ли ты читать координаты, записывать их в правильном порядке и распознавать полушария по буквам.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смотреть на буквы, соблюдать порядок и помнить границы широты и долготы.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теме «Географические координаты»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мини-тест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Широта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определяй широту: она отвечает за положение точки к северу или югу от экватора. Это первый ориентир, без которого невозможно правильно читать координаты.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Долгота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смотри на долготу: она показывает, где точка находится к востоку или западу от Гринвича. Вместе две координаты дают точный адрес на Земле.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координаты внимательно и всегда проверяй буквы полушарий. Тогда карта, глобус и GPS будут работать как удобные инструменты для поиска нужного места.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делают карту точной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координаты превращают карту в точный инструмент: они помогают назвать место без догадок. Широта и долгота работают вместе, чтобы быстро и надёжно находить любую точку на Земле.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2026-07-26T17:34:19Z</dcterms:created>
  <dcterms:modified xsi:type="dcterms:W3CDTF">2026-07-26T17:34:19Z</dcterms:modified>
</cp:coreProperties>
</file>