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png"/><Relationship Id="rId17" Type="http://schemas.openxmlformats.org/officeDocument/2006/relationships/image" Target="../media/image-18-17.png"/><Relationship Id="rId18" Type="http://schemas.openxmlformats.org/officeDocument/2006/relationships/image" Target="../media/image-18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8492" y="371225"/>
            <a:ext cx="3412716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Space Travels: космические путешествия в английском языке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Космос, английская лексика и научные открытия: учимся говорить о будущем.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Space Travels подходит для урока английского языка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космоса объединяет науку и язык: здесь легко запоминать международные слова, читать короткие факты и пересказывать известные события от запуска спутника до первого полёта человека в космос. Для 8 класса это особенно удобно и интересно.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64045"/>
            <a:ext cx="279600" cy="27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01105"/>
            <a:ext cx="279600" cy="279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3325" y="1564045"/>
            <a:ext cx="279600" cy="2796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5650" y="1564045"/>
            <a:ext cx="244650" cy="2796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04625" y="3301105"/>
            <a:ext cx="244650" cy="2796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Space Travels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space и orbit помогают описывать само космическое пространство и движение объектов вокруг планет. Они часто встречаются в учебных текстах, где нужно говорить о спутниках, станциях и полётах.
</a:t>
            </a:r>
            <a:endParaRPr lang="en-US" sz="1112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Space и orbit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Satellite и station важны для описания космической инфраструктуры. Первый спутник стал началом новой эпохи, а станции используют для длительной работы, наблюдений и жизни экипажа.
</a:t>
            </a:r>
            <a:endParaRPr lang="en-US" sz="1141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Satellite и station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Rocket и launch связаны с стартом миссии. Эти слова нужны, чтобы объяснить, как корабль покидает Землю, выходит за пределы атмосферы и начинает путь к орбите или другой цели.
</a:t>
            </a:r>
            <a:endParaRPr lang="en-US" sz="12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Rocket и launch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Astronaut и mission помогают говорить о людях и их задаче в космосе. С их помощью легко составить простые предложения о подготовке, работе на станции и выполнении научных экспериментов.
</a:t>
            </a:r>
            <a:endParaRPr lang="en-US" sz="1145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Astronaut и mission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Gravity объясняет, почему тела притягиваются к Земле и почему в космосе всё иначе. Это слово помогает описывать полёт, невесомость и трудности, с которыми сталкиваются астронавты.
</a:t>
            </a:r>
            <a:endParaRPr lang="en-US" sz="1163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Gravity и space travel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052170"/>
            <a:ext cx="4843800" cy="19802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в истории космических путешествий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часто упоминаются в учебных текстах и помогают увидеть, как менялся язык описания космоса.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истории добавил новые термины, которые до сих пор используются в текстах о науке и технологиях.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исторические факты об освоении космоса; учебные примеры английских выражений.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Rocket and spacecraft: ракета и космический корабль
</a:t>
            </a:r>
            <a:endParaRPr lang="en-US" sz="2502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Ракета нужна, чтобы вывести корабль за пределы атмосферы. Она создаёт мощную тягу, а затем отделяет ступени, чтобы уменьшить вес и продолжить полёт к цели.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ракета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описывает схему, он может назвать носовую часть, двигатели, ступени и защитные элементы. Это помогает строить связный ответ и использовать английский язык точнее.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использовать на уроке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корабль и капсула обеспечивают безопасность людей во время миссии. Важны cabin, heat shield и parachute, потому что они помогают выдержать полёт и возвращение на Землю.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защищает экипаж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rocket — spacecraft, launch — landing, crew — passengers и space — atmosphere помогает лучше запоминать лексику. Такие пары делают новые слова понятными в конкретной ситуации.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пары слов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long does a space trip take?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учебные примеры длительности космических полётов; орбитальный выход — около 8–9 минут, путь к МКС — около 6 часов, к Луне — около 3 суток.
</a:t>
            </a:r>
            <a:endParaRPr lang="en-US" sz="873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хорошо видно, что чем дальше цель, тем сложнее и дольше дорога. Для описания удобно использовать сравнения: short, longer, longest.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напрямую влияет на время полёта: орбита достижима быстро, а путь к Луне занимает уже несколько дней.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 on the International Space Station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время занимает research: эксперименты, наблюдения и обслуживание станции. Между заданиями экипаж тренируется, чтобы сохранять muscle strength and bone health в условиях microgravity.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здоровье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дня astronauts отдыхают, едят и связываются с Earth. Связь помогает передавать данные, обсуждать результаты работы и поддерживать daily routine.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Землёй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Астронавты просыпаются, проверяют оборудование и планируют задачи. День на МКС начинается по строгому расписанию, потому что каждая минута в космосе используется очень эффективно.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дня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Steps of a space mission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путь миссии от подготовки на Земле до посадки обратно на планету.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1054" y="1127325"/>
            <a:ext cx="3175893" cy="3430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microgravity?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05000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Microgravity creates a feeling of floating because the spacecraft and everything inside it are falling around Earth together. Objects do not seem heavy in the usual way.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52700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предметы «плавают»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05000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missions can make muscles and bones weaker, so regular exercise is essential. Training on the station helps astronauts stay strong and ready for work.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52700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спорт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29793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first days, some astronauts feel dizzy or sick, and their balance changes. The body needs time to adapt to the new environment and movement in space.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177493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ощущения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129793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English, this topic often uses float, balance, weak, strong and training. These words make it easier to explain space life in a clear and simple way.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177493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текста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International Space Station as a space home
</a:t>
            </a:r>
            <a:endParaRPr lang="en-US" sz="2854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МКС летит примерно в 400 километрах над Землёй и делает полный круг вокруг планеты примерно за 90 минут. Это показывает, насколько быстро станция движется.
</a:t>
            </a:r>
            <a:endParaRPr lang="en-US" sz="957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и скорость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показать module, solar panel, dock, research lab и cargo ship. Такие подписи помогают быстрее понять устройство станции и выучить английские слова.
</a:t>
            </a:r>
            <a:endParaRPr lang="en-US" sz="971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 изображению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МКС состоит из modules, solar panels и docking ports. Эти элементы позволяют получать энергию, принимать корабли снабжения и поддерживать долгую работу экипажа.
</a:t>
            </a:r>
            <a:endParaRPr lang="en-US" sz="984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станции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Станция служит лабораторией для medicine, materials science и Earth observation. На ней проводят опыты, которые невозможно выполнить в обычных условиях на Земле.
</a:t>
            </a:r>
            <a:endParaRPr lang="en-US" sz="977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лаборатория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 spacecraft needs most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ресурсов космической миссии на основе общих принципов проектирования spacecraft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яркой внешности корабля главные расходы остаются незаметными: они связаны с безопасностью, жизнеобеспечением и надёжной работой всех систем на борту.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доли приходятся на защиту и жизнеобеспечение: именно они делают миссию возможной и безопасной.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75" y="1848813"/>
            <a:ext cx="279600" cy="27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8944" y="1848813"/>
            <a:ext cx="244650" cy="27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4463" y="1876773"/>
            <a:ext cx="279600" cy="2236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88956" y="3406763"/>
            <a:ext cx="279600" cy="279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41950" y="3406763"/>
            <a:ext cx="279600" cy="2796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Dangers of space travel
</a:t>
            </a:r>
            <a:endParaRPr lang="en-US" sz="3000" dirty="0"/>
          </a:p>
        </p:txBody>
      </p:sp>
      <p:sp>
        <p:nvSpPr>
          <p:cNvPr id="20" name="Text 2"/>
          <p:cNvSpPr txBox="1"/>
          <p:nvPr/>
        </p:nvSpPr>
        <p:spPr>
          <a:xfrm>
            <a:off x="448625" y="2375199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запуска люди и техника испытывают очень сильное ускорение. Именно поэтому космический корабль должен быть прочным, а экипаж — хорошо подготовленным к нагрузкам.
</a:t>
            </a:r>
            <a:endParaRPr lang="en-US" sz="1138" dirty="0"/>
          </a:p>
        </p:txBody>
      </p:sp>
      <p:sp>
        <p:nvSpPr>
          <p:cNvPr id="21" name="Text 3"/>
          <p:cNvSpPr txBox="1"/>
          <p:nvPr/>
        </p:nvSpPr>
        <p:spPr>
          <a:xfrm>
            <a:off x="936200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Стартовая перегрузка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3301625" y="237522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входе в атмосферу корпус сильно нагревается из-за трения и сжатия воздуха. Теплозащитный экран помогает сохранить капсулу и людей внутри в безопасности.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3789194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 при возвращении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6154625" y="237522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частица на орбите движется с большой скоростью. Столкновение с обломками может повредить окно, антенну или солнечную панель.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6642188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мусор
</a:t>
            </a:r>
            <a:endParaRPr lang="en-US" sz="1200" dirty="0"/>
          </a:p>
        </p:txBody>
      </p:sp>
      <p:sp>
        <p:nvSpPr>
          <p:cNvPr id="26" name="Text 8"/>
          <p:cNvSpPr txBox="1"/>
          <p:nvPr/>
        </p:nvSpPr>
        <p:spPr>
          <a:xfrm>
            <a:off x="1829100" y="393317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космосе меньше защиты от радиации, чем на Земле. Поэтому полёты требуют специальных материалов, точного планирования и постоянного контроля состояния экипажа.
</a:t>
            </a:r>
            <a:endParaRPr lang="en-US" sz="1109" dirty="0"/>
          </a:p>
        </p:txBody>
      </p:sp>
      <p:sp>
        <p:nvSpPr>
          <p:cNvPr id="27" name="Text 9"/>
          <p:cNvSpPr txBox="1"/>
          <p:nvPr/>
        </p:nvSpPr>
        <p:spPr>
          <a:xfrm>
            <a:off x="2316681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
</a:t>
            </a:r>
            <a:endParaRPr lang="en-US" sz="1200" dirty="0"/>
          </a:p>
        </p:txBody>
      </p:sp>
      <p:sp>
        <p:nvSpPr>
          <p:cNvPr id="28" name="Text 10"/>
          <p:cNvSpPr txBox="1"/>
          <p:nvPr/>
        </p:nvSpPr>
        <p:spPr>
          <a:xfrm>
            <a:off x="4682100" y="393317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неисправность может повлиять на связь, навигацию или подачу воздуха. Поэтому аппараты многократно проверяют до старта и дублируют важные системы.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5169675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оборудования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Earth, the Moon and Mars: a simple comparison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астрономические данные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расстояние влияет на сложность миссии и выбор английских описаний для каждого объекта.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цель, тем сложнее полёт: растут время в пути, технические требования и риски для экипажа.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spacecraft: what they may look like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для дальних перелётов может иметь крупные окна, чтобы экипаж видел Землю, Луну и звёзды. Усиленные материалы, автономные системы и более экономичные двигатели делают такой аппарат современным и efficient.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с окнами в будущее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миссии создают как ступень к более далёким полётам. Корабль проходит испытания на лунной трассе, а затем получает улучшенные landing systems, larger fuel tanks и более advanced защиту для будущего пути к Марсу.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Луна, потом Марс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новом космическом корабле корпус выглядит гладким и обтекаемым, а по бокам заметны reusable boosters. Большие посадочные опоры помогают мягко приземляться, а защищённая кабина остаётся безопасной для экипажа.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Корабль, который возвращается снова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helps space travel develop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тем, регулярно обсуждаемых в современных English-language articles about space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развиваются не по одной причине: каждая из них решает отдельную задачу — от запуска до длительного проживания в космосе.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многоразовые ракеты и системы жизнеобеспечения: они одновременно снижают стоимость и повышают надёжность миссий.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924940"/>
            <a:ext cx="8426700" cy="2049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Robots and probes in space exploration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2275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зонды уже исследовали Венеру, Марс, Юпитер и кометы. Они могут лететь туда, где человеку пока слишком опасно, и передавать данные на Землю.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2275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миры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872031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по Space Exploration часто встречаются слова probe, rover, collect data, surface and atmosphere. Они помогают точно описывать действия и результаты миссии.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72031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темы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2592194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делают снимки, изучают поверхность и атмосферу, а также анализируют образцы грунта. Такие миссии помогают учёным понимать, как устроены планеты и их спутники.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2592194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данных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732113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миссия требует долгой работы без риска для людей, робот часто оказывается лучшим выбором. Он может долго измерять, фотографировать и отправлять сигнал обратно.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732113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is a human needed, and when is a robot enough?
</a:t>
            </a:r>
            <a:endParaRPr lang="en-US" sz="2508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зависит от задачи миссии, степени риска и необходимости быстрой реакции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92005"/>
            <a:ext cx="279600" cy="223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01105"/>
            <a:ext cx="279600" cy="279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3325" y="1579579"/>
            <a:ext cx="279600" cy="2485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92005"/>
            <a:ext cx="279600" cy="22368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29065"/>
            <a:ext cx="279600" cy="22368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Space technology in everyday life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наблюдать облака, штормы и температуру атмосферы. Благодаря этим данным прогноз погоды становится точнее, а люди могут лучше планировать поездки и работу.
</a:t>
            </a:r>
            <a:endParaRPr lang="en-US" sz="12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показывают леса, океаны, города и изменения поверхности. Такие изображения помогают изучать климат, пожары, наводнения и другие природные процессы.
</a:t>
            </a:r>
            <a:endParaRPr lang="en-US" sz="12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Земли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GPS используют спутники для определения местоположения. Они помогают находить адреса, прокладывать маршрут и двигаться безопаснее как в городе, так и в дороге.
</a:t>
            </a:r>
            <a:endParaRPr lang="en-US" sz="12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Орбитальные аппараты поддерживают интернет, телевидение и передачу сигналов на большие расстояния. Без них многие современные услуги связи работали бы значительно хуже.
</a:t>
            </a:r>
            <a:endParaRPr lang="en-US" sz="12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исследования дают материалы, которые выдерживают жар, холод и большие нагрузки. Из них делают фильтры, лёгкое оборудование и прочные детали для повседневного использования.
</a:t>
            </a:r>
            <a:endParaRPr lang="en-US" sz="12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8th-grade students can do with this topic
</a:t>
            </a:r>
            <a:endParaRPr lang="en-US" sz="2982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составить список слов по теме и повторить их в парах с переводом. Это помогает быстрее понимать тексты про astronauts, missions and spacecraft.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лексику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строить короткие фразы с be и have got, а также описывать корабль, экипаж или станцию. Это делает речь более уверенной и точной.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Составлять простые предложения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прочитать короткий текст и пересказать его своими словами. Такой шаг тренирует понимание содержания, pronunciation и умение выделять главную мысль.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и пересказывать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ученики могут написать 5–7 предложений о миссии в космос или подготовить мини-презентацию. Так английский связывается с science, geography and technology.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 по теме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Space travels: vocabulary, facts and future possibilities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путешествия показывают, как тесно связаны английский язык, наука и технологии. Новая лексика, важные факты и идеи будущих миссий помогают говорить о космосе уверенно и точно.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2026-05-31T07:18:42Z</dcterms:created>
  <dcterms:modified xsi:type="dcterms:W3CDTF">2026-05-31T07:18:42Z</dcterms:modified>
</cp:coreProperties>
</file>