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на Кавказе в русской литературе: образ, конфликт, судьба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проверяет молодость свободой, опасностью и нравственным выбором.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как литературное пространство границы
</a:t>
            </a:r>
            <a:endParaRPr lang="en-US" sz="3704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Кавказ часто изображается как место встречи цивилизации и стихии, свободы и подчинения. Здесь особенно заметны характер, честь, любовь и трагедия взросления, а впечатления Пушкина, Лермонтова и Толстого сделали этот образ особенно значимым.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Молодость как литературная тема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молодость в таких произведениях нередко противопоставлена опыту старших и становится временем болезненного, но необходимого взросления.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это возраст ошибок: герой действует импульсивно, сталкивается с реальностью войны, долга и общественных ограничений, которых раньше не замечал.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в кавказских текстах часто связана с внутренней энергией, стремлением к свободе и желанием самоутвердиться через поступок, а не через размышление.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гор, дороги, крепости или военного лагеря юный герой воспринимается особенно остро: пейзаж подчеркивает его одиночество, напряжение и исключительность.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детали — тропа, вершина, всадник, открытое пространство — усиливают мотивы свободы, выбора и испытания, которые определяют смысл кавказского сюжета.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юного героя в кавказском пейзаже
</a:t>
            </a:r>
            <a:endParaRPr lang="en-US" sz="3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статистику корпуса, а содержательную частотность мотивов в школьном изучении кавказских текстов.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свобода, испытание и сильное чувство: именно они формируют напряжение кавказского сюжета.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мотивы чаще всего связаны с темой Кавказа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произведений русской литературы XIX века и школьной программы по литературе
</a:t>
            </a:r>
            <a:endParaRPr lang="en-US" sz="10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1879359"/>
            <a:ext cx="4839600" cy="2099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один и тот же регион раскрывает разные модели молодости и взросления.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 и Толстого Кавказ по-разному связан с юностью, но везде он становится испытанием характера.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русской классической литературы XIX века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у разных писателей: основные акценты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лермонтовском Кавказе особенно сильны мотивы свободы и одиночества: герой ощущает себя отделённым от мира и ищет предельную полноту жизни.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«Бэла» юность раскрывается через страсть и риск, а несоразмерность желания и последствий приводит к трагическому исходу.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«Мцыри» побег из монастыря становится не просто действием, а символом права быть собой, пусть даже ценой гибели.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романтическая юность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сюжеты часто строятся как проверка героя в ситуации, где отступить уже нельзя.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и путешествие оказываются самыми выразительными: именно они запускают испытание и делают выбор неизбежным.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взросления в произведениях о Кавказе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произведений Пушкина, Лермонтова и Толстого
</a:t>
            </a:r>
            <a:endParaRPr lang="en-US" sz="113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575" y="1630850"/>
            <a:ext cx="426000" cy="42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838" y="1630850"/>
            <a:ext cx="426000" cy="42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3994" y="1630850"/>
            <a:ext cx="426000" cy="42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4977" y="3382750"/>
            <a:ext cx="426000" cy="42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47398" y="3382750"/>
            <a:ext cx="372750" cy="426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образность кавказских текстов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549500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противопоставления делают пейзаж и состояние героя более напряжёнными, а сцену — зримо драматической.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51550" y="1713950"/>
            <a:ext cx="1759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тени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32763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ущелья и реки не просто описывают место действия, а передают величие, опасность и внутреннюю высоту замысла.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734827" y="1713950"/>
            <a:ext cx="19581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пейзаж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29919" y="20997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 таких текстах часто подчеркнуто выразительны: они создают романтическую приподнятость и усиливают эмоциональный тон.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631976" y="17139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эпитеты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690902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Реалии горного быта, конницы и военной службы создают ощущение исторической конкретности и культурной достоверности.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992959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колорит
</a:t>
            </a:r>
            <a:endParaRPr lang="en-US" sz="1400" dirty="0"/>
          </a:p>
        </p:txBody>
      </p:sp>
      <p:sp>
        <p:nvSpPr>
          <p:cNvPr id="19" name="Text 10"/>
          <p:cNvSpPr txBox="1"/>
          <p:nvPr/>
        </p:nvSpPr>
        <p:spPr>
          <a:xfrm>
            <a:off x="1806698" y="3851650"/>
            <a:ext cx="230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движения, звуки, скачка, ветра и выстрела ускоряют повествование и подчёркивают напряжённость момента.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08755" y="3465850"/>
            <a:ext cx="18555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героя от попадания в необычную среду к нравственному итогу.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герой в кавказском произведении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юного героя в движении от наивности к опыту. Кавказ становится пространством, где личность учится видеть реальность без украшений и соотносить мечту с действительностью.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героев «Казаков» и «Набега» молодость — это не только романтическое чувство, но и проверка взглядов. Впечатление от новой жизни постепенно сменяется внимательным, трезвым пониманием людей и событий.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кавказских повестях Толстого человек показан в естественных обстоятельствах: на службе, в дороге, в труде и рядом с опасностью. Именно там особенно заметны его привычки, слабости и нравственный выбор.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Кавказ как школа наблюдения и внутреннего роста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Кавказский пейзаж в литературе: как природа раскрывает героя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оказывается перед горным хребтом, пространство словно проверяет его на внутреннюю прочность. Величие вершин подчеркивает масштаб переживаний, а крутые тропы и обрывы делают путь зримо трудным и опасным.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испытание высотой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Ущелье часто выглядит как суженное пространство судьбы, где невозможно уклониться от решения. Дорога в таком пейзаже становится не просто маршрутом, а знаком перехода, ожидания и встречи с неизвестным.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Ущелье и дорога: движение к выбору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Закатный свет, бурная река и силуэт всадника создают ощущение краткости и напряжения момента. Природа здесь не украшает сюжет, а выражает одиночество героя, его тревогу и внутреннюю готовность к переменам.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Закат, река и одинокая фигура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чувств меняется от романтической поэмы к реалистической прозе, но напряжение между желанием и пределом остается главным.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свобода и одиночество; далее усиливаются тревога и надежда. Это показывает, что кавказский герой переживает не только чувство, но и внутренний выбор.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сопровождают кавказского героя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русской литературы XIX века по произведениям Пушкина, Лермонтова и Толстого.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романтического и реалистического изображения Кавказа
</a:t>
            </a:r>
            <a:endParaRPr lang="en-US" sz="3663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традиции Кавказ предстает как пространство исключительности: герой стремится вырваться из обыденности, испытать предел свободы и пережить сильное чувство.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пейзаж обычно условен и символичен: горы, буря, ночь и даль не столько изображают реальность, сколько передают душевное состояние персонажа.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у Лермонтова сильнее звучит трагическая исключительность героя, а у Толстого — наблюдение, психологическая точность и постепенное взросление через опыт.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реалистическом изображении важны точные бытовые детали, социальные отношения и конкретная историческая обстановка. Кавказ становится частью жизни, а не только символом мечты.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984453"/>
            <a:ext cx="4535700" cy="1889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кавказских произведений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 по-разному в кавказской литературе раскрывается молодость и ее итог.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молодость связана с проверкой характера, но исход различен: от трагического конца до нравственного взросления и внутренней трезвости.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русской классической литературы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805" y="3447534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635175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оценивается не только по личным намерениям, но и по тому, сохраняет ли он достоинство, верность слову и уважение к принятому кодексу поведения.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обещанию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897007" y="2243700"/>
            <a:ext cx="36510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 кавказских сюжетах часто имеет почти обязательную силу. Нарушение обещания разрушает доверие и ведет к конфликту, который уже трудно исправить.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970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стремление к свободе или желание самостоятельности нередко сталкиваются с традицией. Именно это противоречие делает многие кавказские сюжеты драматичными и напряженными.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старшие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1800" y="3900175"/>
            <a:ext cx="3651000" cy="7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 и память о роде задают нравственную меру поведения. Герой, игнорирующий этот порядок, оказывается в состоянии внутреннего и внешнего разрыва.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Честь, долг и традиция в кавказском мире
</a:t>
            </a:r>
            <a:endParaRPr lang="en-US" sz="3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связать тему, образ героя, пейзаж и авторскую идею в единую интерпретацию.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кавказский текст на уроке литературы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иллюстрациях и экранизациях кавказский сюжет легко узнается по костюму, движению и пространству: горы, дорога, военный лагерь или аул создают ощущение исторической и эмоциональной достоверности.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Театральная и экранная интерпретация усиливает жест, взгляд и паузу, поэтому внутренний конфликт героя становится видимым. Так литературный текст сохраняется в памяти через образ, звук и атмосферу.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Кавказская тема в иллюстрациях, театре и экранизациях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кавказских текстах природа, сюжет и характер героя обычно работают вместе, усиливая эмоциональное и смысловое напряжение.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признаки — пейзаж и конфликт свободы с ограничением. Именно они делают тему Кавказа выразительной и легко узнаваемой в школьном анализе.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особенности кавказской темы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наблюдений по произведениям русской классики XIX века.
</a:t>
            </a:r>
            <a:endParaRPr lang="en-US" sz="113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в русской литературе помогает увидеть молодость как время силы, риска и нравственного выбора. Через Пушкина, Лермонтова и Толстого раскрываются свобода, испытание и путь к внутренней зрелости.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 молодость: почему эта тема остается значимой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2026-05-23T10:05:22Z</dcterms:created>
  <dcterms:modified xsi:type="dcterms:W3CDTF">2026-05-23T10:05:22Z</dcterms:modified>
</cp:coreProperties>
</file>