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часть прямой между двумя точками. Он измеряется и встречается почти в каждой теме 7 класса.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Отрезок: базовый объект геометрии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отрезок важен в школьной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помогает «разложить» многие ситуации на измеряемые расстояния: от края тетради до длины пути на плане. С ним учатся строить чертежи, измерять, сравнивать и делить фигуры. Именно он связывает прямую и геометрию 7 класса.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обозначают двумя заглавными буквами, например AB или BA. Точки A и B — это концы отрезка, между ними располагается вся его часть, которую мы рассматриваем.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обозначение отрезка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записывают так: AB. Если длина равна 5 см, пишут AB = 5 см. В такой записи сразу видно, какие именно концы сравниваются и чему равна длина.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 в обозначении не меняет сам отрезок, но помогает точно указать его концы. Поэтому удобно использовать оба варианта записи при чтении чертежей.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луч и отрезок: ключевые различия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объекты по концам, направлению продолжения и возможности измерить длину: только у отрезка длина конечна и выражается числом.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Общее: прямая и луч продолжаются бесконечно. Главное различие: у отрезка два конца, поэтому его длину можно находить по линейке.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отрезок изображают прямой линией с двумя отмеченными концами. Концы обычно выделяют точками, кружками или утолщением, чтобы было ясно, где начинается и где заканчивается отрезок.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отрезок на чертеже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 сравнение с другими объектами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A и B показывают, что изображён отрезок AB. Часто рядом рисуют прямую и луч, чтобы сразу отличить их: у них нет двух конечных точек, как у отрезка.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Переводить длины можно быстро: одно и то же расстояние удобнее выражать в нужных единицах.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измеряют линейкой в миллиметрах, сантиметрах или метрах. Любая длина неотрицательна и может быть разной по числу единиц, но одинаковой по сути.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 = 10 мм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математике и единицам длины (школьный курс)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работе с линейкой на бумаге (с последующей проверкой).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06462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по длине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можно сравнить наложением: если при совмещении концы совпадают, значит длины равны. Этот способ удобен, когда отрезки небольшие и легко фиксируются на чертеже.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линейкой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отрезок длиннее другого, измерьте их длины линейкой и найдите разность. Разность покажет, на сколько именно один отрезок больше другого.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геометрических задачах сравнение помогает строить фигуры и проверять равенство сторон. Умение находить длины опирается на точность измерений и аккуратность рисунка.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отрезков в примере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столбцам видно, что промежутки между длинами не одинаковые: значения 3, 4, 5 и 7 см располагаются в разном порядке роста.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крайними значениями (7 и 3 см) равна 4 см, поэтому самый длинный отрезок EF заметно превосходит самый короткий AB по длине.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примера из условия (4 отрезка: AB, CD, EF, GH)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— это точка, которая делит его на две равные части. Если AB = 8 см, то при делении пополам получаются части по 4 см: AM = 4 см и MB = 4 см.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Середину обозначают буквой M и записывают равенство AM = MB. Такая запись означает, что расстояния от середины до обоих концов одинаковые, то есть деление выполнено корректно.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середины помогает в темах про симметрию и медианы. Когда нужно найти точку равного удаления от концов, используют именно свойство деления отрезка на равные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середины отрезка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делит его на две равные части. Если M — середина AB, то расстояние от M до концов одинаково: AM = MB. Это свойство помогает проверять построения и находить неизвестные длины.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середину отмечают точкой и подписывают буквой M. Найти середину можно по-разному: измерить линейкой, аккуратно перегнуть бумагу по метке или построить с помощью циркуля и линейки.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 координатной прямой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отрезок задают двумя числами, например от 2 до 7. Эти числа соответствуют координатам его концов.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равна разности координат: 7 − 2 = 5. Так геометрическая величина превращается в арифметическое действие.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в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«от 2 до 7» помогает быстро находить расстояние между точками и сравнивать длины отрезков на прямой.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отрезки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инструмента зависит от длины и нужной точности: линейка подходит для небольших отрезков, рулетка — для больших расстояний, циркуль — чтобы переносить равные отрезки или строить окружности.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длина отрезка, тем вероятнее нужен рулеточный замер; циркуль удобен, когда важны перенос и построение равных отрезков.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из школьного курса (обобщение для выбора инструмента)
</a:t>
            </a:r>
            <a:endParaRPr lang="en-US" sz="6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сторона треугольника — это отрезок прямой, ограниченный двумя вершинами. Если вершины обозначены A, B и C, то стороны удобно записывать как AB, BC и CA.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его стороны как отрезки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отрезков составляют не только треугольники: четырехугольники, ломаные линии и простые чертежи на клетчатой бумаге строятся из последовательно соединённых отрезков между точками.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стороны — отрезки, к ним применимы действия из базовой темы: сравнение по длине, измерение линейкой и построение новых отрезков по заданной длине.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отрезка помогает правильно читать обозначения. Когда в записи встречается пара букв, речь идёт именно о конкретном фрагменте прямой между концами, а не о бесконечной линии.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неравные отрезки в примере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сразу увидеть, какие длины встречаются чаще. В нашем примере два отрезка имеют одинаковую длину 5 см, поэтому их сектор самый большой.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 длине не зависит от расположения на рисунке: разные по форме построения могут быть равными по длине, если их измерения совпадают.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2 отрезка по 5 см, 1 — по 6 см, 1 — по 4 см.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отрезок от прямой и луча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количестве концов у геометрического объекта.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781" y="3537825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отрезками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длиной и отрезком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говорит «отрезок равен 5 см», хотя равной величиной является именно длина. Отрезок — это объект, а 5 см — это его измеренная длина в единицах.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обозначение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записать отрезок одной буквой. У отрезка всегда два конца, поэтому в записи нужны две заглавные буквы, например AB, чтобы однозначно указать границы.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единиц измерения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указать, в каких единицах измерена длина, результат теряет смысл. Правильно писать, например 7 см или 120 мм, а не просто «7».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не важна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не обязан быть горизонтальным. Он может быть наклонным или вертикальным, и при этом оставаться тем же объектом с двумя концами и конечной длиной.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вокруг нас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и страницы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край раскрытой книги как линию, по которой измеряют размер, получаются наглядные примеры отрезков. По краю можно «снимать» длину линейкой, сравнивая два одинаковых отрезка в разных местах.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линейки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школьной линейки — это не линия «до бесконечности», а ограниченный отрезок между двумя отметками. Поэтому по линейке удобно учиться измерению: фиксируешь концы и получаешь число в выбранных единицах.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на схеме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или схеме маршрута участки между остановками обычно изображают как отрезки между точками. Так проще сравнивать, где путь короче, а где длиннее, и тренировать перевод «геометрии в число».
</a:t>
            </a:r>
            <a:endParaRPr lang="en-US" sz="10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задачах с отрезками чаще всего находят длину, сравнивают отрезки и определяют, какие из них равны. Также встречаются построения, где нужно соединить точки или получить новый отрезок заданной длины.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отрезками в 7 классе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блок — деление отрезка на равные части. Например, требуется найти половину или другую часть, опираясь на свойства равенства частей при делении без «лишних» измерений.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 условиях требуется переводить единицы длины: из сантиметров в миллиметры и обратно. Такие задания тренируют аккуратность и помогают избежать ошибок, когда число одинаковое, но единицы разные.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значения, удобные для чертежей и линейки: примерно 10–20 см. Благодаря этому решения получаются понятными, а построения можно проверить измерением и сравнением на рисунке.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опорная идея 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два конца и конечную измеримую длину. Он отличается от прямой и луча способом изображения и количеством концов. Понимание отрезка помогает уверенно строить, измерять и решать задачи в 7 классе.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2026-05-14T01:27:07Z</dcterms:created>
  <dcterms:modified xsi:type="dcterms:W3CDTF">2026-05-14T01:27:07Z</dcterms:modified>
</cp:coreProperties>
</file>