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литературе: образ природы, памяти и родины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 тексте может говорить больше, чем целый пейзаж.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обращаются к образу дерева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 литературе помогает показать не только место действия, но и чувства героя, его память, связь с домом и Родиной. Один природный образ умеет создавать настроение, подчёркивать время года и раскрывать смысл произведения.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художественный образ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описывают дерево через эпитеты, сравнения и метафоры, чтобы сделать его ярким и запоминающимся для читателя.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позволяет дереву словно ожить: оно может шептать, ждать, тянуться к небу или хранить дорогу.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 несут разные смыслы: берёза напоминает о России и светлой природе, дуб связан с силой и долголетием.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сосна или тополь тоже становятся значимыми образами, если через них автор передаёт память, одиночество или чувство дома.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поэзии и культуре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традиции берёза означала весну, молодость и красоту. Светлый пейзаж с берёзовой рощей или одинокой берёзой сразу создаёт мягкое и лирическое настроение.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один из самых узнаваемых символов русской культуры. У С. А. Есенина она часто связана с родной природой, нежностью и чистотой, а в стихах выглядит почти живым существом.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чаще всего встречаются в литературе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точный подсчёт, а наглядное сравнение самых заметных образов в школьных текстах.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берёза и дуб; сад и лес особенно важны как пространство действия и настроения.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произведениям русской литературы XIX–XX веков; условная частотность для наглядного сравнения.
</a:t>
            </a:r>
            <a:endParaRPr lang="en-US" sz="6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как символ силы и памяти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в литературе обычно связан с мощью, устойчивостью и долголетием. Его образ помогает автору показать не только красоту природы, но и прочность, проверенную временем.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Л. Н. Толстого «Война и мир» дуб становится важной деталью внутреннего состояния Андрея Болконского: изменение дерева перекликается с изменением его взглядов на жизнь.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былинах дуб часто напоминает о древности и прочности мира. В школьном анализе он помогает увидеть связь природной детали с характером героя и авторской мыслью.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их литературные значения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ассоциации и роли образов в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может быть и символом, и частью сюжета, и средством передачи настроения.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веков.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место действия в рассказах и сказках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М. Пришвина и К. Г. Паустовского лес показан как живой мир, где всё взаимосвязано. Лесная тропинка, просвет между деревьями или густой хвойный массив помогают создать нужное настроение.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лес часто отделяет обычный мир от мира чудес, а в рассказах становится пространством поиска, наблюдения и неожиданного открытия. Он всегда немного загадочен.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дерево становится литературным образом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реального наблюдения к смыслу в художественном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в описании деревьев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образ точным и выразительным: читатель сразу чувствует, какое именно дерево видит автор — белую берёзу, могучий дуб или тихую ель.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дерево по-новому: ветви становятся похожими на руки, крона — на шатёр, а листья — на золото в осеннем свете.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дерево в участника картины: оно ждёт, смотрит, шумит, засыпает. Особенно заметно это в поэзии, где важны образность и настроение.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 настроение в образе дерева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сезонная деталь помогает сразу понять тон текста и внутреннее состояние лирического героя.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чаще всего задают сильный эмоциональный контраст: обновление, грусть и размышление.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произведениям русской литературы XIX–XX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40967"/>
            <a:ext cx="261000" cy="23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лирике С. А. Есенина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дерево не выглядит неподвижной деталью пейзажа: оно словно дышит, меняется вместе с погодой и становится частью родного, близкого мира.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узнаваемость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понятные школьнику образы — берёзы, клены, рощи, сады. Благодаря этому его стихи легко представить и почувствовать без сложных пояснений.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есенинской лирике часто напоминают о деревне, полях и тихой русской природе. Через них поэт передаёт любовь к родной земле и её красоте.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образах соединяются радость, спокойствие и лёгкая печаль. Поэтому дерево у Есенина помогает передать не только картину природы, но и настроение человека.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саде в литературе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сад меняется вместе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сад может быть знаком спокойной жизни, а затем — перемен и утраты. Цветущие деревья сменяются осенними, и вместе с ними меняется настроение героев, их надежды и планы.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который хранит семейную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сад в литературе часто напоминает о доме, где прошло детство. Его деревья словно сохраняют голоса прошлого, а каждый шорох ветвей вызывает воспоминания о близких людях и ушедшем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трудом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текстах сад изображён как результат заботы и терпения. В нём чувствуется порядок, уют и уважение к природе, поэтому такой образ вызывает у читателя ощущение гармонии и тепла.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где деревья играют важную 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авторов, произведения и смысл образа дерева в разных родах литературы.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дерева встречается в поэзии, прозе и драме, но в каждом жанре выполняет свою смысловую роль.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литературы XIX–XX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помогают понять героя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дерево рядом с героем часто подчёркивает надежду, внутреннее обновление и готовность смотреть на жизнь по-новому после трудного периода.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Сухие, голые или сломанные деревья усиливают ощущение тревоги, одиночества и неблагополучия. Такая деталь помогает читателю заранее почувствовать напряжение.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дерева может отражать не только настроение, но и характер персонажа: чуткий герой замечает тонкие изменения природы, равнодушный — проходит мимо них.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образ дерева повторяется в ключевых эпизодах, он связывает события и показывает, как меняется взгляд героя на мир и самого себя.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дерева в произведении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увидеть, как природная деталь превращается в художественный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в произведениях о детстве и природе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М. М. Пришвина и К. Г. Паустовского дерево становится частью живой природы, которую нужно беречь. Их тексты помогают увидеть в обычном пейзаже источник знания, красоты и доброты.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детстве дерево часто связано с первыми открытиями: под ним играют, на него смотрят по дороге домой, рядом с ним запоминают красоту мира и учатся замечать детали.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образа дерева в литературе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деталь может работать сразу в нескольких слоях текста: видимом, эмоциональном и смысловом.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дерево помогает создать настроение, но в прозе оно нередко становится ключом к теме и развитию сюжета.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русской литературе XIX–XX веков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литературных образов дерева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точнее говорить о том, как дерево работает в художественном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помогает не просто находить дерево в тексте, а объяснять его художественную роль и смысл.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для 7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деревьях в литературе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дерева помогает писателям говорить о Родине, памяти, силе, времени и чувствах человека. Научившись замечать такие детали, можно глубже понимать текст и авторскую мысль.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2026-05-22T14:09:26Z</dcterms:created>
  <dcterms:modified xsi:type="dcterms:W3CDTF">2026-05-22T14:09:26Z</dcterms:modified>
</cp:coreProperties>
</file>